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2" r:id="rId3"/>
    <p:sldId id="257" r:id="rId4"/>
    <p:sldId id="260" r:id="rId5"/>
    <p:sldId id="269" r:id="rId6"/>
    <p:sldId id="268" r:id="rId7"/>
    <p:sldId id="258" r:id="rId8"/>
    <p:sldId id="270" r:id="rId9"/>
    <p:sldId id="271" r:id="rId10"/>
    <p:sldId id="272" r:id="rId11"/>
    <p:sldId id="273" r:id="rId12"/>
    <p:sldId id="259" r:id="rId13"/>
    <p:sldId id="263" r:id="rId14"/>
    <p:sldId id="264" r:id="rId15"/>
    <p:sldId id="266" r:id="rId16"/>
    <p:sldId id="265" r:id="rId17"/>
    <p:sldId id="267"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50BC54-BD8C-A07B-2029-0B4334757092}" v="15" dt="2023-12-05T02:21:04.726"/>
    <p1510:client id="{1F7DC073-C0B8-AAEC-EADA-68D71EBE5E2F}" v="149" dt="2023-12-06T23:36:19.830"/>
    <p1510:client id="{29006BF2-7A9E-10D2-8A17-9EF3E1FAA3AA}" v="737" dt="2023-12-05T03:00:06.840"/>
    <p1510:client id="{60EC44A0-DF7C-86F5-A30F-1AB75A177B6A}" v="27" dt="2023-12-06T03:49:15.027"/>
    <p1510:client id="{6B0B22F8-88C9-D1FF-B352-A277887AFF29}" v="6" dt="2023-12-05T03:15:59.562"/>
    <p1510:client id="{836D30A6-D6A4-7458-20FB-9F377D81B6ED}" v="279" dt="2023-12-05T02:30:25.907"/>
    <p1510:client id="{C3D8B951-3513-05DF-F39D-683245600F15}" v="110" dt="2023-12-05T03:12:45.929"/>
    <p1510:client id="{EE01FE3C-213F-4C34-B6F9-201043D45A76}" v="84" dt="2023-12-04T12:53:38.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luguri Sri Rama Rathan Reddy" userId="S::koluguri.reddy@students.iiit.ac.in::2d517251-3cf5-4f2e-8416-12657d4e897c" providerId="AD" clId="Web-{6B0B22F8-88C9-D1FF-B352-A277887AFF29}"/>
    <pc:docChg chg="modSld modMainMaster">
      <pc:chgData name="Koluguri Sri Rama Rathan Reddy" userId="S::koluguri.reddy@students.iiit.ac.in::2d517251-3cf5-4f2e-8416-12657d4e897c" providerId="AD" clId="Web-{6B0B22F8-88C9-D1FF-B352-A277887AFF29}" dt="2023-12-05T03:15:59.562" v="12" actId="14100"/>
      <pc:docMkLst>
        <pc:docMk/>
      </pc:docMkLst>
      <pc:sldChg chg="modSp mod">
        <pc:chgData name="Koluguri Sri Rama Rathan Reddy" userId="S::koluguri.reddy@students.iiit.ac.in::2d517251-3cf5-4f2e-8416-12657d4e897c" providerId="AD" clId="Web-{6B0B22F8-88C9-D1FF-B352-A277887AFF29}" dt="2023-12-05T03:15:59.562" v="12" actId="14100"/>
        <pc:sldMkLst>
          <pc:docMk/>
          <pc:sldMk cId="109857222" sldId="256"/>
        </pc:sldMkLst>
        <pc:spChg chg="mod">
          <ac:chgData name="Koluguri Sri Rama Rathan Reddy" userId="S::koluguri.reddy@students.iiit.ac.in::2d517251-3cf5-4f2e-8416-12657d4e897c" providerId="AD" clId="Web-{6B0B22F8-88C9-D1FF-B352-A277887AFF29}" dt="2023-12-05T03:15:59.562" v="12" actId="14100"/>
          <ac:spMkLst>
            <pc:docMk/>
            <pc:sldMk cId="109857222" sldId="256"/>
            <ac:spMk id="3" creationId="{00000000-0000-0000-0000-000000000000}"/>
          </ac:spMkLst>
        </pc:spChg>
      </pc:sldChg>
      <pc:sldChg chg="mod">
        <pc:chgData name="Koluguri Sri Rama Rathan Reddy" userId="S::koluguri.reddy@students.iiit.ac.in::2d517251-3cf5-4f2e-8416-12657d4e897c" providerId="AD" clId="Web-{6B0B22F8-88C9-D1FF-B352-A277887AFF29}" dt="2023-12-05T03:14:55.919" v="8"/>
        <pc:sldMkLst>
          <pc:docMk/>
          <pc:sldMk cId="337806268" sldId="257"/>
        </pc:sldMkLst>
      </pc:sldChg>
      <pc:sldChg chg="mod">
        <pc:chgData name="Koluguri Sri Rama Rathan Reddy" userId="S::koluguri.reddy@students.iiit.ac.in::2d517251-3cf5-4f2e-8416-12657d4e897c" providerId="AD" clId="Web-{6B0B22F8-88C9-D1FF-B352-A277887AFF29}" dt="2023-12-05T03:14:55.919" v="8"/>
        <pc:sldMkLst>
          <pc:docMk/>
          <pc:sldMk cId="334064548" sldId="258"/>
        </pc:sldMkLst>
      </pc:sldChg>
      <pc:sldChg chg="mod">
        <pc:chgData name="Koluguri Sri Rama Rathan Reddy" userId="S::koluguri.reddy@students.iiit.ac.in::2d517251-3cf5-4f2e-8416-12657d4e897c" providerId="AD" clId="Web-{6B0B22F8-88C9-D1FF-B352-A277887AFF29}" dt="2023-12-05T03:14:55.919" v="8"/>
        <pc:sldMkLst>
          <pc:docMk/>
          <pc:sldMk cId="895284553" sldId="259"/>
        </pc:sldMkLst>
      </pc:sldChg>
      <pc:sldChg chg="mod">
        <pc:chgData name="Koluguri Sri Rama Rathan Reddy" userId="S::koluguri.reddy@students.iiit.ac.in::2d517251-3cf5-4f2e-8416-12657d4e897c" providerId="AD" clId="Web-{6B0B22F8-88C9-D1FF-B352-A277887AFF29}" dt="2023-12-05T03:14:55.919" v="8"/>
        <pc:sldMkLst>
          <pc:docMk/>
          <pc:sldMk cId="3283675633" sldId="260"/>
        </pc:sldMkLst>
      </pc:sldChg>
      <pc:sldChg chg="mod">
        <pc:chgData name="Koluguri Sri Rama Rathan Reddy" userId="S::koluguri.reddy@students.iiit.ac.in::2d517251-3cf5-4f2e-8416-12657d4e897c" providerId="AD" clId="Web-{6B0B22F8-88C9-D1FF-B352-A277887AFF29}" dt="2023-12-05T03:14:55.919" v="8"/>
        <pc:sldMkLst>
          <pc:docMk/>
          <pc:sldMk cId="324487141" sldId="261"/>
        </pc:sldMkLst>
      </pc:sldChg>
      <pc:sldChg chg="modSp mod">
        <pc:chgData name="Koluguri Sri Rama Rathan Reddy" userId="S::koluguri.reddy@students.iiit.ac.in::2d517251-3cf5-4f2e-8416-12657d4e897c" providerId="AD" clId="Web-{6B0B22F8-88C9-D1FF-B352-A277887AFF29}" dt="2023-12-05T03:14:55.919" v="8"/>
        <pc:sldMkLst>
          <pc:docMk/>
          <pc:sldMk cId="2598352034" sldId="262"/>
        </pc:sldMkLst>
        <pc:graphicFrameChg chg="modGraphic">
          <ac:chgData name="Koluguri Sri Rama Rathan Reddy" userId="S::koluguri.reddy@students.iiit.ac.in::2d517251-3cf5-4f2e-8416-12657d4e897c" providerId="AD" clId="Web-{6B0B22F8-88C9-D1FF-B352-A277887AFF29}" dt="2023-12-05T03:14:35.231" v="6" actId="20577"/>
          <ac:graphicFrameMkLst>
            <pc:docMk/>
            <pc:sldMk cId="2598352034" sldId="262"/>
            <ac:graphicFrameMk id="5" creationId="{8B99B287-3003-409C-7061-948D971236AD}"/>
          </ac:graphicFrameMkLst>
        </pc:graphicFrameChg>
      </pc:sldChg>
      <pc:sldChg chg="mod">
        <pc:chgData name="Koluguri Sri Rama Rathan Reddy" userId="S::koluguri.reddy@students.iiit.ac.in::2d517251-3cf5-4f2e-8416-12657d4e897c" providerId="AD" clId="Web-{6B0B22F8-88C9-D1FF-B352-A277887AFF29}" dt="2023-12-05T03:14:55.919" v="8"/>
        <pc:sldMkLst>
          <pc:docMk/>
          <pc:sldMk cId="1981735368" sldId="263"/>
        </pc:sldMkLst>
      </pc:sldChg>
      <pc:sldChg chg="mod">
        <pc:chgData name="Koluguri Sri Rama Rathan Reddy" userId="S::koluguri.reddy@students.iiit.ac.in::2d517251-3cf5-4f2e-8416-12657d4e897c" providerId="AD" clId="Web-{6B0B22F8-88C9-D1FF-B352-A277887AFF29}" dt="2023-12-05T03:14:55.919" v="8"/>
        <pc:sldMkLst>
          <pc:docMk/>
          <pc:sldMk cId="1896750728" sldId="264"/>
        </pc:sldMkLst>
      </pc:sldChg>
      <pc:sldChg chg="mod">
        <pc:chgData name="Koluguri Sri Rama Rathan Reddy" userId="S::koluguri.reddy@students.iiit.ac.in::2d517251-3cf5-4f2e-8416-12657d4e897c" providerId="AD" clId="Web-{6B0B22F8-88C9-D1FF-B352-A277887AFF29}" dt="2023-12-05T03:14:55.919" v="8"/>
        <pc:sldMkLst>
          <pc:docMk/>
          <pc:sldMk cId="3307014245" sldId="265"/>
        </pc:sldMkLst>
      </pc:sldChg>
      <pc:sldChg chg="mod">
        <pc:chgData name="Koluguri Sri Rama Rathan Reddy" userId="S::koluguri.reddy@students.iiit.ac.in::2d517251-3cf5-4f2e-8416-12657d4e897c" providerId="AD" clId="Web-{6B0B22F8-88C9-D1FF-B352-A277887AFF29}" dt="2023-12-05T03:14:55.919" v="8"/>
        <pc:sldMkLst>
          <pc:docMk/>
          <pc:sldMk cId="3592323392" sldId="266"/>
        </pc:sldMkLst>
      </pc:sldChg>
      <pc:sldChg chg="mod">
        <pc:chgData name="Koluguri Sri Rama Rathan Reddy" userId="S::koluguri.reddy@students.iiit.ac.in::2d517251-3cf5-4f2e-8416-12657d4e897c" providerId="AD" clId="Web-{6B0B22F8-88C9-D1FF-B352-A277887AFF29}" dt="2023-12-05T03:14:55.919" v="8"/>
        <pc:sldMkLst>
          <pc:docMk/>
          <pc:sldMk cId="1752634463" sldId="267"/>
        </pc:sldMkLst>
      </pc:sldChg>
      <pc:sldChg chg="mod">
        <pc:chgData name="Koluguri Sri Rama Rathan Reddy" userId="S::koluguri.reddy@students.iiit.ac.in::2d517251-3cf5-4f2e-8416-12657d4e897c" providerId="AD" clId="Web-{6B0B22F8-88C9-D1FF-B352-A277887AFF29}" dt="2023-12-05T03:14:55.919" v="8"/>
        <pc:sldMkLst>
          <pc:docMk/>
          <pc:sldMk cId="2652062057" sldId="268"/>
        </pc:sldMkLst>
      </pc:sldChg>
      <pc:sldChg chg="mod">
        <pc:chgData name="Koluguri Sri Rama Rathan Reddy" userId="S::koluguri.reddy@students.iiit.ac.in::2d517251-3cf5-4f2e-8416-12657d4e897c" providerId="AD" clId="Web-{6B0B22F8-88C9-D1FF-B352-A277887AFF29}" dt="2023-12-05T03:14:55.919" v="8"/>
        <pc:sldMkLst>
          <pc:docMk/>
          <pc:sldMk cId="2299469182" sldId="269"/>
        </pc:sldMkLst>
      </pc:sldChg>
      <pc:sldMasterChg chg="mod setBg modSldLayout">
        <pc:chgData name="Koluguri Sri Rama Rathan Reddy" userId="S::koluguri.reddy@students.iiit.ac.in::2d517251-3cf5-4f2e-8416-12657d4e897c" providerId="AD" clId="Web-{6B0B22F8-88C9-D1FF-B352-A277887AFF29}" dt="2023-12-05T03:14:55.919" v="8"/>
        <pc:sldMasterMkLst>
          <pc:docMk/>
          <pc:sldMasterMk cId="2307229152" sldId="2147483672"/>
        </pc:sldMasterMkLst>
        <pc:sldLayoutChg chg="mod">
          <pc:chgData name="Koluguri Sri Rama Rathan Reddy" userId="S::koluguri.reddy@students.iiit.ac.in::2d517251-3cf5-4f2e-8416-12657d4e897c" providerId="AD" clId="Web-{6B0B22F8-88C9-D1FF-B352-A277887AFF29}" dt="2023-12-05T03:14:55.919" v="8"/>
          <pc:sldLayoutMkLst>
            <pc:docMk/>
            <pc:sldMasterMk cId="2307229152" sldId="2147483672"/>
            <pc:sldLayoutMk cId="2194196460" sldId="2147483673"/>
          </pc:sldLayoutMkLst>
        </pc:sldLayoutChg>
        <pc:sldLayoutChg chg="mod">
          <pc:chgData name="Koluguri Sri Rama Rathan Reddy" userId="S::koluguri.reddy@students.iiit.ac.in::2d517251-3cf5-4f2e-8416-12657d4e897c" providerId="AD" clId="Web-{6B0B22F8-88C9-D1FF-B352-A277887AFF29}" dt="2023-12-05T03:14:55.919" v="8"/>
          <pc:sldLayoutMkLst>
            <pc:docMk/>
            <pc:sldMasterMk cId="2307229152" sldId="2147483672"/>
            <pc:sldLayoutMk cId="494360657" sldId="2147483674"/>
          </pc:sldLayoutMkLst>
        </pc:sldLayoutChg>
        <pc:sldLayoutChg chg="mod">
          <pc:chgData name="Koluguri Sri Rama Rathan Reddy" userId="S::koluguri.reddy@students.iiit.ac.in::2d517251-3cf5-4f2e-8416-12657d4e897c" providerId="AD" clId="Web-{6B0B22F8-88C9-D1FF-B352-A277887AFF29}" dt="2023-12-05T03:14:55.919" v="8"/>
          <pc:sldLayoutMkLst>
            <pc:docMk/>
            <pc:sldMasterMk cId="2307229152" sldId="2147483672"/>
            <pc:sldLayoutMk cId="699812258" sldId="2147483675"/>
          </pc:sldLayoutMkLst>
        </pc:sldLayoutChg>
        <pc:sldLayoutChg chg="mod">
          <pc:chgData name="Koluguri Sri Rama Rathan Reddy" userId="S::koluguri.reddy@students.iiit.ac.in::2d517251-3cf5-4f2e-8416-12657d4e897c" providerId="AD" clId="Web-{6B0B22F8-88C9-D1FF-B352-A277887AFF29}" dt="2023-12-05T03:14:55.919" v="8"/>
          <pc:sldLayoutMkLst>
            <pc:docMk/>
            <pc:sldMasterMk cId="2307229152" sldId="2147483672"/>
            <pc:sldLayoutMk cId="3489047161" sldId="2147483676"/>
          </pc:sldLayoutMkLst>
        </pc:sldLayoutChg>
        <pc:sldLayoutChg chg="mod">
          <pc:chgData name="Koluguri Sri Rama Rathan Reddy" userId="S::koluguri.reddy@students.iiit.ac.in::2d517251-3cf5-4f2e-8416-12657d4e897c" providerId="AD" clId="Web-{6B0B22F8-88C9-D1FF-B352-A277887AFF29}" dt="2023-12-05T03:14:55.919" v="8"/>
          <pc:sldLayoutMkLst>
            <pc:docMk/>
            <pc:sldMasterMk cId="2307229152" sldId="2147483672"/>
            <pc:sldLayoutMk cId="43916541" sldId="2147483677"/>
          </pc:sldLayoutMkLst>
        </pc:sldLayoutChg>
        <pc:sldLayoutChg chg="mod">
          <pc:chgData name="Koluguri Sri Rama Rathan Reddy" userId="S::koluguri.reddy@students.iiit.ac.in::2d517251-3cf5-4f2e-8416-12657d4e897c" providerId="AD" clId="Web-{6B0B22F8-88C9-D1FF-B352-A277887AFF29}" dt="2023-12-05T03:14:55.919" v="8"/>
          <pc:sldLayoutMkLst>
            <pc:docMk/>
            <pc:sldMasterMk cId="2307229152" sldId="2147483672"/>
            <pc:sldLayoutMk cId="1559717930" sldId="2147483678"/>
          </pc:sldLayoutMkLst>
        </pc:sldLayoutChg>
        <pc:sldLayoutChg chg="mod">
          <pc:chgData name="Koluguri Sri Rama Rathan Reddy" userId="S::koluguri.reddy@students.iiit.ac.in::2d517251-3cf5-4f2e-8416-12657d4e897c" providerId="AD" clId="Web-{6B0B22F8-88C9-D1FF-B352-A277887AFF29}" dt="2023-12-05T03:14:55.919" v="8"/>
          <pc:sldLayoutMkLst>
            <pc:docMk/>
            <pc:sldMasterMk cId="2307229152" sldId="2147483672"/>
            <pc:sldLayoutMk cId="377049746" sldId="2147483679"/>
          </pc:sldLayoutMkLst>
        </pc:sldLayoutChg>
        <pc:sldLayoutChg chg="mod">
          <pc:chgData name="Koluguri Sri Rama Rathan Reddy" userId="S::koluguri.reddy@students.iiit.ac.in::2d517251-3cf5-4f2e-8416-12657d4e897c" providerId="AD" clId="Web-{6B0B22F8-88C9-D1FF-B352-A277887AFF29}" dt="2023-12-05T03:14:55.919" v="8"/>
          <pc:sldLayoutMkLst>
            <pc:docMk/>
            <pc:sldMasterMk cId="2307229152" sldId="2147483672"/>
            <pc:sldLayoutMk cId="1644290027" sldId="2147483680"/>
          </pc:sldLayoutMkLst>
        </pc:sldLayoutChg>
        <pc:sldLayoutChg chg="mod">
          <pc:chgData name="Koluguri Sri Rama Rathan Reddy" userId="S::koluguri.reddy@students.iiit.ac.in::2d517251-3cf5-4f2e-8416-12657d4e897c" providerId="AD" clId="Web-{6B0B22F8-88C9-D1FF-B352-A277887AFF29}" dt="2023-12-05T03:14:55.919" v="8"/>
          <pc:sldLayoutMkLst>
            <pc:docMk/>
            <pc:sldMasterMk cId="2307229152" sldId="2147483672"/>
            <pc:sldLayoutMk cId="4080894151" sldId="2147483681"/>
          </pc:sldLayoutMkLst>
        </pc:sldLayoutChg>
        <pc:sldLayoutChg chg="mod">
          <pc:chgData name="Koluguri Sri Rama Rathan Reddy" userId="S::koluguri.reddy@students.iiit.ac.in::2d517251-3cf5-4f2e-8416-12657d4e897c" providerId="AD" clId="Web-{6B0B22F8-88C9-D1FF-B352-A277887AFF29}" dt="2023-12-05T03:14:55.919" v="8"/>
          <pc:sldLayoutMkLst>
            <pc:docMk/>
            <pc:sldMasterMk cId="2307229152" sldId="2147483672"/>
            <pc:sldLayoutMk cId="3460453868" sldId="2147483682"/>
          </pc:sldLayoutMkLst>
        </pc:sldLayoutChg>
        <pc:sldLayoutChg chg="mod">
          <pc:chgData name="Koluguri Sri Rama Rathan Reddy" userId="S::koluguri.reddy@students.iiit.ac.in::2d517251-3cf5-4f2e-8416-12657d4e897c" providerId="AD" clId="Web-{6B0B22F8-88C9-D1FF-B352-A277887AFF29}" dt="2023-12-05T03:14:55.919" v="8"/>
          <pc:sldLayoutMkLst>
            <pc:docMk/>
            <pc:sldMasterMk cId="2307229152" sldId="2147483672"/>
            <pc:sldLayoutMk cId="1473344519" sldId="2147483683"/>
          </pc:sldLayoutMkLst>
        </pc:sldLayoutChg>
      </pc:sldMasterChg>
    </pc:docChg>
  </pc:docChgLst>
  <pc:docChgLst>
    <pc:chgData name="Koluguri Sri Rama Rathan Reddy" userId="S::koluguri.reddy@students.iiit.ac.in::2d517251-3cf5-4f2e-8416-12657d4e897c" providerId="AD" clId="Web-{C3D8B951-3513-05DF-F39D-683245600F15}"/>
    <pc:docChg chg="addSld modSld">
      <pc:chgData name="Koluguri Sri Rama Rathan Reddy" userId="S::koluguri.reddy@students.iiit.ac.in::2d517251-3cf5-4f2e-8416-12657d4e897c" providerId="AD" clId="Web-{C3D8B951-3513-05DF-F39D-683245600F15}" dt="2023-12-05T03:12:44.116" v="104" actId="20577"/>
      <pc:docMkLst>
        <pc:docMk/>
      </pc:docMkLst>
      <pc:sldChg chg="addSp modSp new modMedia addAnim">
        <pc:chgData name="Koluguri Sri Rama Rathan Reddy" userId="S::koluguri.reddy@students.iiit.ac.in::2d517251-3cf5-4f2e-8416-12657d4e897c" providerId="AD" clId="Web-{C3D8B951-3513-05DF-F39D-683245600F15}" dt="2023-12-05T03:06:56.577" v="84" actId="1076"/>
        <pc:sldMkLst>
          <pc:docMk/>
          <pc:sldMk cId="2652062057" sldId="268"/>
        </pc:sldMkLst>
        <pc:spChg chg="mod">
          <ac:chgData name="Koluguri Sri Rama Rathan Reddy" userId="S::koluguri.reddy@students.iiit.ac.in::2d517251-3cf5-4f2e-8416-12657d4e897c" providerId="AD" clId="Web-{C3D8B951-3513-05DF-F39D-683245600F15}" dt="2023-12-05T03:01:30.148" v="12" actId="20577"/>
          <ac:spMkLst>
            <pc:docMk/>
            <pc:sldMk cId="2652062057" sldId="268"/>
            <ac:spMk id="2" creationId="{E6390549-A339-CD23-5513-49CE3BF7CAFE}"/>
          </ac:spMkLst>
        </pc:spChg>
        <pc:spChg chg="mod">
          <ac:chgData name="Koluguri Sri Rama Rathan Reddy" userId="S::koluguri.reddy@students.iiit.ac.in::2d517251-3cf5-4f2e-8416-12657d4e897c" providerId="AD" clId="Web-{C3D8B951-3513-05DF-F39D-683245600F15}" dt="2023-12-05T03:06:01.248" v="78" actId="20577"/>
          <ac:spMkLst>
            <pc:docMk/>
            <pc:sldMk cId="2652062057" sldId="268"/>
            <ac:spMk id="3" creationId="{E08C1171-E73B-0CB2-B40A-A1FB576BA7B3}"/>
          </ac:spMkLst>
        </pc:spChg>
        <pc:picChg chg="add mod">
          <ac:chgData name="Koluguri Sri Rama Rathan Reddy" userId="S::koluguri.reddy@students.iiit.ac.in::2d517251-3cf5-4f2e-8416-12657d4e897c" providerId="AD" clId="Web-{C3D8B951-3513-05DF-F39D-683245600F15}" dt="2023-12-05T03:06:14.170" v="81" actId="1076"/>
          <ac:picMkLst>
            <pc:docMk/>
            <pc:sldMk cId="2652062057" sldId="268"/>
            <ac:picMk id="4" creationId="{D6545C05-2327-31C0-F918-50438AB68279}"/>
          </ac:picMkLst>
        </pc:picChg>
        <pc:picChg chg="add mod">
          <ac:chgData name="Koluguri Sri Rama Rathan Reddy" userId="S::koluguri.reddy@students.iiit.ac.in::2d517251-3cf5-4f2e-8416-12657d4e897c" providerId="AD" clId="Web-{C3D8B951-3513-05DF-F39D-683245600F15}" dt="2023-12-05T03:06:20.217" v="82" actId="1076"/>
          <ac:picMkLst>
            <pc:docMk/>
            <pc:sldMk cId="2652062057" sldId="268"/>
            <ac:picMk id="5" creationId="{9AC759A1-3A03-FDEF-A71A-525F0DE88283}"/>
          </ac:picMkLst>
        </pc:picChg>
        <pc:picChg chg="add mod">
          <ac:chgData name="Koluguri Sri Rama Rathan Reddy" userId="S::koluguri.reddy@students.iiit.ac.in::2d517251-3cf5-4f2e-8416-12657d4e897c" providerId="AD" clId="Web-{C3D8B951-3513-05DF-F39D-683245600F15}" dt="2023-12-05T03:06:56.577" v="84" actId="1076"/>
          <ac:picMkLst>
            <pc:docMk/>
            <pc:sldMk cId="2652062057" sldId="268"/>
            <ac:picMk id="6" creationId="{74A6010F-7D37-E88E-4923-75E61ABCC0D0}"/>
          </ac:picMkLst>
        </pc:picChg>
      </pc:sldChg>
      <pc:sldChg chg="addSp delSp modSp add replId">
        <pc:chgData name="Koluguri Sri Rama Rathan Reddy" userId="S::koluguri.reddy@students.iiit.ac.in::2d517251-3cf5-4f2e-8416-12657d4e897c" providerId="AD" clId="Web-{C3D8B951-3513-05DF-F39D-683245600F15}" dt="2023-12-05T03:12:44.116" v="104" actId="20577"/>
        <pc:sldMkLst>
          <pc:docMk/>
          <pc:sldMk cId="2299469182" sldId="269"/>
        </pc:sldMkLst>
        <pc:spChg chg="mod">
          <ac:chgData name="Koluguri Sri Rama Rathan Reddy" userId="S::koluguri.reddy@students.iiit.ac.in::2d517251-3cf5-4f2e-8416-12657d4e897c" providerId="AD" clId="Web-{C3D8B951-3513-05DF-F39D-683245600F15}" dt="2023-12-05T03:12:44.116" v="104" actId="20577"/>
          <ac:spMkLst>
            <pc:docMk/>
            <pc:sldMk cId="2299469182" sldId="269"/>
            <ac:spMk id="2" creationId="{4BCC2A5C-D97E-A576-88CD-538683DEB4F7}"/>
          </ac:spMkLst>
        </pc:spChg>
        <pc:spChg chg="add del mod">
          <ac:chgData name="Koluguri Sri Rama Rathan Reddy" userId="S::koluguri.reddy@students.iiit.ac.in::2d517251-3cf5-4f2e-8416-12657d4e897c" providerId="AD" clId="Web-{C3D8B951-3513-05DF-F39D-683245600F15}" dt="2023-12-05T03:11:29.615" v="88"/>
          <ac:spMkLst>
            <pc:docMk/>
            <pc:sldMk cId="2299469182" sldId="269"/>
            <ac:spMk id="5" creationId="{609D7628-EC5D-AFB6-E334-AFD0BF1F2242}"/>
          </ac:spMkLst>
        </pc:spChg>
        <pc:spChg chg="add del mod">
          <ac:chgData name="Koluguri Sri Rama Rathan Reddy" userId="S::koluguri.reddy@students.iiit.ac.in::2d517251-3cf5-4f2e-8416-12657d4e897c" providerId="AD" clId="Web-{C3D8B951-3513-05DF-F39D-683245600F15}" dt="2023-12-05T03:12:17.194" v="94"/>
          <ac:spMkLst>
            <pc:docMk/>
            <pc:sldMk cId="2299469182" sldId="269"/>
            <ac:spMk id="9" creationId="{71EF75AA-89D2-62E9-2716-0C5537BAB5A7}"/>
          </ac:spMkLst>
        </pc:spChg>
        <pc:spChg chg="del">
          <ac:chgData name="Koluguri Sri Rama Rathan Reddy" userId="S::koluguri.reddy@students.iiit.ac.in::2d517251-3cf5-4f2e-8416-12657d4e897c" providerId="AD" clId="Web-{C3D8B951-3513-05DF-F39D-683245600F15}" dt="2023-12-05T03:12:28.397" v="96"/>
          <ac:spMkLst>
            <pc:docMk/>
            <pc:sldMk cId="2299469182" sldId="269"/>
            <ac:spMk id="21" creationId="{2151139A-886F-4B97-8815-729AD3831BBD}"/>
          </ac:spMkLst>
        </pc:spChg>
        <pc:spChg chg="del">
          <ac:chgData name="Koluguri Sri Rama Rathan Reddy" userId="S::koluguri.reddy@students.iiit.ac.in::2d517251-3cf5-4f2e-8416-12657d4e897c" providerId="AD" clId="Web-{C3D8B951-3513-05DF-F39D-683245600F15}" dt="2023-12-05T03:12:28.397" v="96"/>
          <ac:spMkLst>
            <pc:docMk/>
            <pc:sldMk cId="2299469182" sldId="269"/>
            <ac:spMk id="23" creationId="{AB5E08C4-8CDD-4623-A5B8-E998C6DEE3B7}"/>
          </ac:spMkLst>
        </pc:spChg>
        <pc:spChg chg="del">
          <ac:chgData name="Koluguri Sri Rama Rathan Reddy" userId="S::koluguri.reddy@students.iiit.ac.in::2d517251-3cf5-4f2e-8416-12657d4e897c" providerId="AD" clId="Web-{C3D8B951-3513-05DF-F39D-683245600F15}" dt="2023-12-05T03:12:28.397" v="96"/>
          <ac:spMkLst>
            <pc:docMk/>
            <pc:sldMk cId="2299469182" sldId="269"/>
            <ac:spMk id="25" creationId="{15F33878-D502-4FFA-8ACE-F2AECDB2A23F}"/>
          </ac:spMkLst>
        </pc:spChg>
        <pc:spChg chg="del">
          <ac:chgData name="Koluguri Sri Rama Rathan Reddy" userId="S::koluguri.reddy@students.iiit.ac.in::2d517251-3cf5-4f2e-8416-12657d4e897c" providerId="AD" clId="Web-{C3D8B951-3513-05DF-F39D-683245600F15}" dt="2023-12-05T03:12:28.397" v="96"/>
          <ac:spMkLst>
            <pc:docMk/>
            <pc:sldMk cId="2299469182" sldId="269"/>
            <ac:spMk id="27" creationId="{D3539FEE-81D3-4406-802E-60B20B16F4F6}"/>
          </ac:spMkLst>
        </pc:spChg>
        <pc:spChg chg="del">
          <ac:chgData name="Koluguri Sri Rama Rathan Reddy" userId="S::koluguri.reddy@students.iiit.ac.in::2d517251-3cf5-4f2e-8416-12657d4e897c" providerId="AD" clId="Web-{C3D8B951-3513-05DF-F39D-683245600F15}" dt="2023-12-05T03:12:28.397" v="96"/>
          <ac:spMkLst>
            <pc:docMk/>
            <pc:sldMk cId="2299469182" sldId="269"/>
            <ac:spMk id="29" creationId="{DC701763-729E-462F-A5A8-E0DEFEB1E2E4}"/>
          </ac:spMkLst>
        </pc:spChg>
        <pc:spChg chg="add">
          <ac:chgData name="Koluguri Sri Rama Rathan Reddy" userId="S::koluguri.reddy@students.iiit.ac.in::2d517251-3cf5-4f2e-8416-12657d4e897c" providerId="AD" clId="Web-{C3D8B951-3513-05DF-F39D-683245600F15}" dt="2023-12-05T03:12:28.397" v="96"/>
          <ac:spMkLst>
            <pc:docMk/>
            <pc:sldMk cId="2299469182" sldId="269"/>
            <ac:spMk id="34" creationId="{022BDE4A-8A20-4A69-9C5A-581C82036A4D}"/>
          </ac:spMkLst>
        </pc:spChg>
        <pc:picChg chg="add del">
          <ac:chgData name="Koluguri Sri Rama Rathan Reddy" userId="S::koluguri.reddy@students.iiit.ac.in::2d517251-3cf5-4f2e-8416-12657d4e897c" providerId="AD" clId="Web-{C3D8B951-3513-05DF-F39D-683245600F15}" dt="2023-12-05T03:11:44.865" v="90"/>
          <ac:picMkLst>
            <pc:docMk/>
            <pc:sldMk cId="2299469182" sldId="269"/>
            <ac:picMk id="3" creationId="{A634C706-9AE1-F0DC-C53E-3B628025CC00}"/>
          </ac:picMkLst>
        </pc:picChg>
        <pc:picChg chg="add del">
          <ac:chgData name="Koluguri Sri Rama Rathan Reddy" userId="S::koluguri.reddy@students.iiit.ac.in::2d517251-3cf5-4f2e-8416-12657d4e897c" providerId="AD" clId="Web-{C3D8B951-3513-05DF-F39D-683245600F15}" dt="2023-12-05T03:12:06.053" v="93"/>
          <ac:picMkLst>
            <pc:docMk/>
            <pc:sldMk cId="2299469182" sldId="269"/>
            <ac:picMk id="6" creationId="{F6E66CD0-598A-C903-FDE7-928F2D9D3B7D}"/>
          </ac:picMkLst>
        </pc:picChg>
        <pc:picChg chg="add mod">
          <ac:chgData name="Koluguri Sri Rama Rathan Reddy" userId="S::koluguri.reddy@students.iiit.ac.in::2d517251-3cf5-4f2e-8416-12657d4e897c" providerId="AD" clId="Web-{C3D8B951-3513-05DF-F39D-683245600F15}" dt="2023-12-05T03:12:28.397" v="96"/>
          <ac:picMkLst>
            <pc:docMk/>
            <pc:sldMk cId="2299469182" sldId="269"/>
            <ac:picMk id="7" creationId="{966B461C-5B0B-6B43-913B-94D0D89DF8E3}"/>
          </ac:picMkLst>
        </pc:picChg>
        <pc:picChg chg="add mod ord">
          <ac:chgData name="Koluguri Sri Rama Rathan Reddy" userId="S::koluguri.reddy@students.iiit.ac.in::2d517251-3cf5-4f2e-8416-12657d4e897c" providerId="AD" clId="Web-{C3D8B951-3513-05DF-F39D-683245600F15}" dt="2023-12-05T03:12:28.397" v="96"/>
          <ac:picMkLst>
            <pc:docMk/>
            <pc:sldMk cId="2299469182" sldId="269"/>
            <ac:picMk id="10" creationId="{835078C1-A99D-75B2-7904-9FA06402FEB7}"/>
          </ac:picMkLst>
        </pc:picChg>
      </pc:sldChg>
    </pc:docChg>
  </pc:docChgLst>
  <pc:docChgLst>
    <pc:chgData name="Guest User" userId="S::urn:spo:anon#9e272b5a0a349558a07898b78a02f10d7556c3d64e8ff034983cef9fd30f1fec::" providerId="AD" clId="Web-{F04C3252-98B0-93FC-938E-FE25D180BB23}"/>
    <pc:docChg chg="modSld">
      <pc:chgData name="Guest User" userId="S::urn:spo:anon#9e272b5a0a349558a07898b78a02f10d7556c3d64e8ff034983cef9fd30f1fec::" providerId="AD" clId="Web-{F04C3252-98B0-93FC-938E-FE25D180BB23}" dt="2023-12-06T04:56:26.231" v="1" actId="20577"/>
      <pc:docMkLst>
        <pc:docMk/>
      </pc:docMkLst>
      <pc:sldChg chg="modSp">
        <pc:chgData name="Guest User" userId="S::urn:spo:anon#9e272b5a0a349558a07898b78a02f10d7556c3d64e8ff034983cef9fd30f1fec::" providerId="AD" clId="Web-{F04C3252-98B0-93FC-938E-FE25D180BB23}" dt="2023-12-06T04:56:26.231" v="1" actId="20577"/>
        <pc:sldMkLst>
          <pc:docMk/>
          <pc:sldMk cId="324487141" sldId="261"/>
        </pc:sldMkLst>
        <pc:graphicFrameChg chg="modGraphic">
          <ac:chgData name="Guest User" userId="S::urn:spo:anon#9e272b5a0a349558a07898b78a02f10d7556c3d64e8ff034983cef9fd30f1fec::" providerId="AD" clId="Web-{F04C3252-98B0-93FC-938E-FE25D180BB23}" dt="2023-12-06T04:56:26.231" v="1" actId="20577"/>
          <ac:graphicFrameMkLst>
            <pc:docMk/>
            <pc:sldMk cId="324487141" sldId="261"/>
            <ac:graphicFrameMk id="18" creationId="{88963267-62AD-735E-9B8C-1DFF3769E774}"/>
          </ac:graphicFrameMkLst>
        </pc:graphicFrameChg>
      </pc:sldChg>
    </pc:docChg>
  </pc:docChgLst>
  <pc:docChgLst>
    <pc:chgData name="Koluguri Sri Rama Rathan Reddy" userId="S::koluguri.reddy@students.iiit.ac.in::2d517251-3cf5-4f2e-8416-12657d4e897c" providerId="AD" clId="Web-{836D30A6-D6A4-7458-20FB-9F377D81B6ED}"/>
    <pc:docChg chg="addSld delSld modSld">
      <pc:chgData name="Koluguri Sri Rama Rathan Reddy" userId="S::koluguri.reddy@students.iiit.ac.in::2d517251-3cf5-4f2e-8416-12657d4e897c" providerId="AD" clId="Web-{836D30A6-D6A4-7458-20FB-9F377D81B6ED}" dt="2023-12-05T02:30:25.907" v="277" actId="14100"/>
      <pc:docMkLst>
        <pc:docMk/>
      </pc:docMkLst>
      <pc:sldChg chg="addSp delSp modSp">
        <pc:chgData name="Koluguri Sri Rama Rathan Reddy" userId="S::koluguri.reddy@students.iiit.ac.in::2d517251-3cf5-4f2e-8416-12657d4e897c" providerId="AD" clId="Web-{836D30A6-D6A4-7458-20FB-9F377D81B6ED}" dt="2023-12-05T02:29:59.954" v="269" actId="20577"/>
        <pc:sldMkLst>
          <pc:docMk/>
          <pc:sldMk cId="337806268" sldId="257"/>
        </pc:sldMkLst>
        <pc:spChg chg="add mod">
          <ac:chgData name="Koluguri Sri Rama Rathan Reddy" userId="S::koluguri.reddy@students.iiit.ac.in::2d517251-3cf5-4f2e-8416-12657d4e897c" providerId="AD" clId="Web-{836D30A6-D6A4-7458-20FB-9F377D81B6ED}" dt="2023-12-05T02:29:59.954" v="269" actId="20577"/>
          <ac:spMkLst>
            <pc:docMk/>
            <pc:sldMk cId="337806268" sldId="257"/>
            <ac:spMk id="5" creationId="{31D2656B-5559-1CCC-6E01-ED316EF3F35B}"/>
          </ac:spMkLst>
        </pc:spChg>
        <pc:picChg chg="del mod">
          <ac:chgData name="Koluguri Sri Rama Rathan Reddy" userId="S::koluguri.reddy@students.iiit.ac.in::2d517251-3cf5-4f2e-8416-12657d4e897c" providerId="AD" clId="Web-{836D30A6-D6A4-7458-20FB-9F377D81B6ED}" dt="2023-12-05T02:23:58.056" v="54"/>
          <ac:picMkLst>
            <pc:docMk/>
            <pc:sldMk cId="337806268" sldId="257"/>
            <ac:picMk id="4" creationId="{719E998F-6DC0-2CB5-2BC0-6B66160AD965}"/>
          </ac:picMkLst>
        </pc:picChg>
      </pc:sldChg>
      <pc:sldChg chg="addSp modSp">
        <pc:chgData name="Koluguri Sri Rama Rathan Reddy" userId="S::koluguri.reddy@students.iiit.ac.in::2d517251-3cf5-4f2e-8416-12657d4e897c" providerId="AD" clId="Web-{836D30A6-D6A4-7458-20FB-9F377D81B6ED}" dt="2023-12-05T02:30:25.907" v="277" actId="14100"/>
        <pc:sldMkLst>
          <pc:docMk/>
          <pc:sldMk cId="3283675633" sldId="260"/>
        </pc:sldMkLst>
        <pc:picChg chg="add mod">
          <ac:chgData name="Koluguri Sri Rama Rathan Reddy" userId="S::koluguri.reddy@students.iiit.ac.in::2d517251-3cf5-4f2e-8416-12657d4e897c" providerId="AD" clId="Web-{836D30A6-D6A4-7458-20FB-9F377D81B6ED}" dt="2023-12-05T02:30:25.907" v="277" actId="14100"/>
          <ac:picMkLst>
            <pc:docMk/>
            <pc:sldMk cId="3283675633" sldId="260"/>
            <ac:picMk id="3" creationId="{A634C706-9AE1-F0DC-C53E-3B628025CC00}"/>
          </ac:picMkLst>
        </pc:picChg>
        <pc:picChg chg="mod">
          <ac:chgData name="Koluguri Sri Rama Rathan Reddy" userId="S::koluguri.reddy@students.iiit.ac.in::2d517251-3cf5-4f2e-8416-12657d4e897c" providerId="AD" clId="Web-{836D30A6-D6A4-7458-20FB-9F377D81B6ED}" dt="2023-12-05T02:30:07.876" v="272" actId="1076"/>
          <ac:picMkLst>
            <pc:docMk/>
            <pc:sldMk cId="3283675633" sldId="260"/>
            <ac:picMk id="6" creationId="{F6E66CD0-598A-C903-FDE7-928F2D9D3B7D}"/>
          </ac:picMkLst>
        </pc:picChg>
      </pc:sldChg>
      <pc:sldChg chg="delSp modSp">
        <pc:chgData name="Koluguri Sri Rama Rathan Reddy" userId="S::koluguri.reddy@students.iiit.ac.in::2d517251-3cf5-4f2e-8416-12657d4e897c" providerId="AD" clId="Web-{836D30A6-D6A4-7458-20FB-9F377D81B6ED}" dt="2023-12-05T02:22:15.476" v="49" actId="20577"/>
        <pc:sldMkLst>
          <pc:docMk/>
          <pc:sldMk cId="324487141" sldId="261"/>
        </pc:sldMkLst>
        <pc:spChg chg="mod">
          <ac:chgData name="Koluguri Sri Rama Rathan Reddy" userId="S::koluguri.reddy@students.iiit.ac.in::2d517251-3cf5-4f2e-8416-12657d4e897c" providerId="AD" clId="Web-{836D30A6-D6A4-7458-20FB-9F377D81B6ED}" dt="2023-12-05T02:22:15.476" v="49" actId="20577"/>
          <ac:spMkLst>
            <pc:docMk/>
            <pc:sldMk cId="324487141" sldId="261"/>
            <ac:spMk id="3" creationId="{1D72E697-FAD6-1297-413B-2047082C12B2}"/>
          </ac:spMkLst>
        </pc:spChg>
        <pc:picChg chg="del mod">
          <ac:chgData name="Koluguri Sri Rama Rathan Reddy" userId="S::koluguri.reddy@students.iiit.ac.in::2d517251-3cf5-4f2e-8416-12657d4e897c" providerId="AD" clId="Web-{836D30A6-D6A4-7458-20FB-9F377D81B6ED}" dt="2023-12-05T02:21:35.382" v="1"/>
          <ac:picMkLst>
            <pc:docMk/>
            <pc:sldMk cId="324487141" sldId="261"/>
            <ac:picMk id="4" creationId="{AC489683-1044-9C3E-D261-DFB978D7A085}"/>
          </ac:picMkLst>
        </pc:picChg>
      </pc:sldChg>
      <pc:sldChg chg="new del mod setBg">
        <pc:chgData name="Koluguri Sri Rama Rathan Reddy" userId="S::koluguri.reddy@students.iiit.ac.in::2d517251-3cf5-4f2e-8416-12657d4e897c" providerId="AD" clId="Web-{836D30A6-D6A4-7458-20FB-9F377D81B6ED}" dt="2023-12-05T02:23:32.524" v="52"/>
        <pc:sldMkLst>
          <pc:docMk/>
          <pc:sldMk cId="1227272224" sldId="262"/>
        </pc:sldMkLst>
      </pc:sldChg>
    </pc:docChg>
  </pc:docChgLst>
  <pc:docChgLst>
    <pc:chgData name="Koluguri Sri Rama Rathan Reddy" userId="S::koluguri.reddy@students.iiit.ac.in::2d517251-3cf5-4f2e-8416-12657d4e897c" providerId="AD" clId="Web-{1F7DC073-C0B8-AAEC-EADA-68D71EBE5E2F}"/>
    <pc:docChg chg="addSld modSld">
      <pc:chgData name="Koluguri Sri Rama Rathan Reddy" userId="S::koluguri.reddy@students.iiit.ac.in::2d517251-3cf5-4f2e-8416-12657d4e897c" providerId="AD" clId="Web-{1F7DC073-C0B8-AAEC-EADA-68D71EBE5E2F}" dt="2023-12-06T23:36:17.908" v="148" actId="20577"/>
      <pc:docMkLst>
        <pc:docMk/>
      </pc:docMkLst>
      <pc:sldChg chg="delSp modSp add replId">
        <pc:chgData name="Koluguri Sri Rama Rathan Reddy" userId="S::koluguri.reddy@students.iiit.ac.in::2d517251-3cf5-4f2e-8416-12657d4e897c" providerId="AD" clId="Web-{1F7DC073-C0B8-AAEC-EADA-68D71EBE5E2F}" dt="2023-12-06T23:30:39.678" v="4" actId="20577"/>
        <pc:sldMkLst>
          <pc:docMk/>
          <pc:sldMk cId="4270848695" sldId="270"/>
        </pc:sldMkLst>
        <pc:spChg chg="mod">
          <ac:chgData name="Koluguri Sri Rama Rathan Reddy" userId="S::koluguri.reddy@students.iiit.ac.in::2d517251-3cf5-4f2e-8416-12657d4e897c" providerId="AD" clId="Web-{1F7DC073-C0B8-AAEC-EADA-68D71EBE5E2F}" dt="2023-12-06T23:30:39.678" v="4" actId="20577"/>
          <ac:spMkLst>
            <pc:docMk/>
            <pc:sldMk cId="4270848695" sldId="270"/>
            <ac:spMk id="3" creationId="{8661157A-F435-2236-46F6-9CBBD02E1780}"/>
          </ac:spMkLst>
        </pc:spChg>
        <pc:picChg chg="del">
          <ac:chgData name="Koluguri Sri Rama Rathan Reddy" userId="S::koluguri.reddy@students.iiit.ac.in::2d517251-3cf5-4f2e-8416-12657d4e897c" providerId="AD" clId="Web-{1F7DC073-C0B8-AAEC-EADA-68D71EBE5E2F}" dt="2023-12-06T23:30:04.114" v="2"/>
          <ac:picMkLst>
            <pc:docMk/>
            <pc:sldMk cId="4270848695" sldId="270"/>
            <ac:picMk id="4" creationId="{703C9684-AB0D-75AF-57CE-6BDE0E4C91B0}"/>
          </ac:picMkLst>
        </pc:picChg>
      </pc:sldChg>
      <pc:sldChg chg="addSp modSp new mod setBg">
        <pc:chgData name="Koluguri Sri Rama Rathan Reddy" userId="S::koluguri.reddy@students.iiit.ac.in::2d517251-3cf5-4f2e-8416-12657d4e897c" providerId="AD" clId="Web-{1F7DC073-C0B8-AAEC-EADA-68D71EBE5E2F}" dt="2023-12-06T23:31:01.616" v="22" actId="20577"/>
        <pc:sldMkLst>
          <pc:docMk/>
          <pc:sldMk cId="2080139572" sldId="271"/>
        </pc:sldMkLst>
        <pc:spChg chg="mod">
          <ac:chgData name="Koluguri Sri Rama Rathan Reddy" userId="S::koluguri.reddy@students.iiit.ac.in::2d517251-3cf5-4f2e-8416-12657d4e897c" providerId="AD" clId="Web-{1F7DC073-C0B8-AAEC-EADA-68D71EBE5E2F}" dt="2023-12-06T23:30:57.101" v="21"/>
          <ac:spMkLst>
            <pc:docMk/>
            <pc:sldMk cId="2080139572" sldId="271"/>
            <ac:spMk id="2" creationId="{F038A16D-A3C6-766B-86DC-5668FDAAB0B1}"/>
          </ac:spMkLst>
        </pc:spChg>
        <pc:spChg chg="mod">
          <ac:chgData name="Koluguri Sri Rama Rathan Reddy" userId="S::koluguri.reddy@students.iiit.ac.in::2d517251-3cf5-4f2e-8416-12657d4e897c" providerId="AD" clId="Web-{1F7DC073-C0B8-AAEC-EADA-68D71EBE5E2F}" dt="2023-12-06T23:31:01.616" v="22" actId="20577"/>
          <ac:spMkLst>
            <pc:docMk/>
            <pc:sldMk cId="2080139572" sldId="271"/>
            <ac:spMk id="3" creationId="{B6596E38-F013-6F34-5980-B3025430F79B}"/>
          </ac:spMkLst>
        </pc:spChg>
        <pc:spChg chg="add">
          <ac:chgData name="Koluguri Sri Rama Rathan Reddy" userId="S::koluguri.reddy@students.iiit.ac.in::2d517251-3cf5-4f2e-8416-12657d4e897c" providerId="AD" clId="Web-{1F7DC073-C0B8-AAEC-EADA-68D71EBE5E2F}" dt="2023-12-06T23:30:57.101" v="21"/>
          <ac:spMkLst>
            <pc:docMk/>
            <pc:sldMk cId="2080139572" sldId="271"/>
            <ac:spMk id="8" creationId="{1B15ED52-F352-441B-82BF-E0EA34836D08}"/>
          </ac:spMkLst>
        </pc:spChg>
        <pc:spChg chg="add">
          <ac:chgData name="Koluguri Sri Rama Rathan Reddy" userId="S::koluguri.reddy@students.iiit.ac.in::2d517251-3cf5-4f2e-8416-12657d4e897c" providerId="AD" clId="Web-{1F7DC073-C0B8-AAEC-EADA-68D71EBE5E2F}" dt="2023-12-06T23:30:57.101" v="21"/>
          <ac:spMkLst>
            <pc:docMk/>
            <pc:sldMk cId="2080139572" sldId="271"/>
            <ac:spMk id="10" creationId="{3B2E3793-BFE6-45A2-9B7B-E18844431C99}"/>
          </ac:spMkLst>
        </pc:spChg>
        <pc:spChg chg="add">
          <ac:chgData name="Koluguri Sri Rama Rathan Reddy" userId="S::koluguri.reddy@students.iiit.ac.in::2d517251-3cf5-4f2e-8416-12657d4e897c" providerId="AD" clId="Web-{1F7DC073-C0B8-AAEC-EADA-68D71EBE5E2F}" dt="2023-12-06T23:30:57.101" v="21"/>
          <ac:spMkLst>
            <pc:docMk/>
            <pc:sldMk cId="2080139572" sldId="271"/>
            <ac:spMk id="12" creationId="{BC4C4868-CB8F-4AF9-9CDB-8108F2C19B67}"/>
          </ac:spMkLst>
        </pc:spChg>
        <pc:spChg chg="add">
          <ac:chgData name="Koluguri Sri Rama Rathan Reddy" userId="S::koluguri.reddy@students.iiit.ac.in::2d517251-3cf5-4f2e-8416-12657d4e897c" providerId="AD" clId="Web-{1F7DC073-C0B8-AAEC-EADA-68D71EBE5E2F}" dt="2023-12-06T23:30:57.101" v="21"/>
          <ac:spMkLst>
            <pc:docMk/>
            <pc:sldMk cId="2080139572" sldId="271"/>
            <ac:spMk id="14" creationId="{375E0459-6403-40CD-989D-56A4407CA12E}"/>
          </ac:spMkLst>
        </pc:spChg>
        <pc:spChg chg="add">
          <ac:chgData name="Koluguri Sri Rama Rathan Reddy" userId="S::koluguri.reddy@students.iiit.ac.in::2d517251-3cf5-4f2e-8416-12657d4e897c" providerId="AD" clId="Web-{1F7DC073-C0B8-AAEC-EADA-68D71EBE5E2F}" dt="2023-12-06T23:30:57.101" v="21"/>
          <ac:spMkLst>
            <pc:docMk/>
            <pc:sldMk cId="2080139572" sldId="271"/>
            <ac:spMk id="16" creationId="{53E5B1A8-3AC9-4BD1-9BBC-78CA94F2D1BA}"/>
          </ac:spMkLst>
        </pc:spChg>
      </pc:sldChg>
      <pc:sldChg chg="addSp modSp new mod setBg">
        <pc:chgData name="Koluguri Sri Rama Rathan Reddy" userId="S::koluguri.reddy@students.iiit.ac.in::2d517251-3cf5-4f2e-8416-12657d4e897c" providerId="AD" clId="Web-{1F7DC073-C0B8-AAEC-EADA-68D71EBE5E2F}" dt="2023-12-06T23:33:39.919" v="46" actId="1076"/>
        <pc:sldMkLst>
          <pc:docMk/>
          <pc:sldMk cId="4005740056" sldId="272"/>
        </pc:sldMkLst>
        <pc:spChg chg="mod">
          <ac:chgData name="Koluguri Sri Rama Rathan Reddy" userId="S::koluguri.reddy@students.iiit.ac.in::2d517251-3cf5-4f2e-8416-12657d4e897c" providerId="AD" clId="Web-{1F7DC073-C0B8-AAEC-EADA-68D71EBE5E2F}" dt="2023-12-06T23:33:30.981" v="45"/>
          <ac:spMkLst>
            <pc:docMk/>
            <pc:sldMk cId="4005740056" sldId="272"/>
            <ac:spMk id="2" creationId="{F86D36AD-CD5D-DA53-34C8-0C61E9D0DCD1}"/>
          </ac:spMkLst>
        </pc:spChg>
        <pc:spChg chg="mod ord">
          <ac:chgData name="Koluguri Sri Rama Rathan Reddy" userId="S::koluguri.reddy@students.iiit.ac.in::2d517251-3cf5-4f2e-8416-12657d4e897c" providerId="AD" clId="Web-{1F7DC073-C0B8-AAEC-EADA-68D71EBE5E2F}" dt="2023-12-06T23:33:30.981" v="45"/>
          <ac:spMkLst>
            <pc:docMk/>
            <pc:sldMk cId="4005740056" sldId="272"/>
            <ac:spMk id="3" creationId="{CA6DB02B-574C-A992-CDC9-EA4F97560F8B}"/>
          </ac:spMkLst>
        </pc:spChg>
        <pc:spChg chg="mod">
          <ac:chgData name="Koluguri Sri Rama Rathan Reddy" userId="S::koluguri.reddy@students.iiit.ac.in::2d517251-3cf5-4f2e-8416-12657d4e897c" providerId="AD" clId="Web-{1F7DC073-C0B8-AAEC-EADA-68D71EBE5E2F}" dt="2023-12-06T23:33:30.981" v="45"/>
          <ac:spMkLst>
            <pc:docMk/>
            <pc:sldMk cId="4005740056" sldId="272"/>
            <ac:spMk id="4" creationId="{90B84312-7F94-27CE-00B3-C61FE9EABFC0}"/>
          </ac:spMkLst>
        </pc:spChg>
        <pc:spChg chg="add">
          <ac:chgData name="Koluguri Sri Rama Rathan Reddy" userId="S::koluguri.reddy@students.iiit.ac.in::2d517251-3cf5-4f2e-8416-12657d4e897c" providerId="AD" clId="Web-{1F7DC073-C0B8-AAEC-EADA-68D71EBE5E2F}" dt="2023-12-06T23:33:30.981" v="45"/>
          <ac:spMkLst>
            <pc:docMk/>
            <pc:sldMk cId="4005740056" sldId="272"/>
            <ac:spMk id="11" creationId="{BACC6370-2D7E-4714-9D71-7542949D7D5D}"/>
          </ac:spMkLst>
        </pc:spChg>
        <pc:spChg chg="add">
          <ac:chgData name="Koluguri Sri Rama Rathan Reddy" userId="S::koluguri.reddy@students.iiit.ac.in::2d517251-3cf5-4f2e-8416-12657d4e897c" providerId="AD" clId="Web-{1F7DC073-C0B8-AAEC-EADA-68D71EBE5E2F}" dt="2023-12-06T23:33:30.981" v="45"/>
          <ac:spMkLst>
            <pc:docMk/>
            <pc:sldMk cId="4005740056" sldId="272"/>
            <ac:spMk id="13" creationId="{F68B3F68-107C-434F-AA38-110D5EA91B85}"/>
          </ac:spMkLst>
        </pc:spChg>
        <pc:spChg chg="add">
          <ac:chgData name="Koluguri Sri Rama Rathan Reddy" userId="S::koluguri.reddy@students.iiit.ac.in::2d517251-3cf5-4f2e-8416-12657d4e897c" providerId="AD" clId="Web-{1F7DC073-C0B8-AAEC-EADA-68D71EBE5E2F}" dt="2023-12-06T23:33:30.981" v="45"/>
          <ac:spMkLst>
            <pc:docMk/>
            <pc:sldMk cId="4005740056" sldId="272"/>
            <ac:spMk id="15" creationId="{AAD0DBB9-1A4B-4391-81D4-CB19F9AB918A}"/>
          </ac:spMkLst>
        </pc:spChg>
        <pc:spChg chg="add">
          <ac:chgData name="Koluguri Sri Rama Rathan Reddy" userId="S::koluguri.reddy@students.iiit.ac.in::2d517251-3cf5-4f2e-8416-12657d4e897c" providerId="AD" clId="Web-{1F7DC073-C0B8-AAEC-EADA-68D71EBE5E2F}" dt="2023-12-06T23:33:30.981" v="45"/>
          <ac:spMkLst>
            <pc:docMk/>
            <pc:sldMk cId="4005740056" sldId="272"/>
            <ac:spMk id="17" creationId="{063BBA22-50EA-4C4D-BE05-F1CE4E63AA56}"/>
          </ac:spMkLst>
        </pc:spChg>
        <pc:picChg chg="add mod">
          <ac:chgData name="Koluguri Sri Rama Rathan Reddy" userId="S::koluguri.reddy@students.iiit.ac.in::2d517251-3cf5-4f2e-8416-12657d4e897c" providerId="AD" clId="Web-{1F7DC073-C0B8-AAEC-EADA-68D71EBE5E2F}" dt="2023-12-06T23:33:39.919" v="46" actId="1076"/>
          <ac:picMkLst>
            <pc:docMk/>
            <pc:sldMk cId="4005740056" sldId="272"/>
            <ac:picMk id="5" creationId="{FEC5F0C7-0928-7793-A733-79AAAF609F1E}"/>
          </ac:picMkLst>
        </pc:picChg>
      </pc:sldChg>
      <pc:sldChg chg="addSp delSp modSp new mod setBg">
        <pc:chgData name="Koluguri Sri Rama Rathan Reddy" userId="S::koluguri.reddy@students.iiit.ac.in::2d517251-3cf5-4f2e-8416-12657d4e897c" providerId="AD" clId="Web-{1F7DC073-C0B8-AAEC-EADA-68D71EBE5E2F}" dt="2023-12-06T23:36:17.908" v="148" actId="20577"/>
        <pc:sldMkLst>
          <pc:docMk/>
          <pc:sldMk cId="1426790980" sldId="273"/>
        </pc:sldMkLst>
        <pc:spChg chg="mod">
          <ac:chgData name="Koluguri Sri Rama Rathan Reddy" userId="S::koluguri.reddy@students.iiit.ac.in::2d517251-3cf5-4f2e-8416-12657d4e897c" providerId="AD" clId="Web-{1F7DC073-C0B8-AAEC-EADA-68D71EBE5E2F}" dt="2023-12-06T23:35:10.187" v="62"/>
          <ac:spMkLst>
            <pc:docMk/>
            <pc:sldMk cId="1426790980" sldId="273"/>
            <ac:spMk id="2" creationId="{A8EEBDE3-E503-52CD-7B56-6C213492E22B}"/>
          </ac:spMkLst>
        </pc:spChg>
        <pc:spChg chg="del">
          <ac:chgData name="Koluguri Sri Rama Rathan Reddy" userId="S::koluguri.reddy@students.iiit.ac.in::2d517251-3cf5-4f2e-8416-12657d4e897c" providerId="AD" clId="Web-{1F7DC073-C0B8-AAEC-EADA-68D71EBE5E2F}" dt="2023-12-06T23:34:43.046" v="58"/>
          <ac:spMkLst>
            <pc:docMk/>
            <pc:sldMk cId="1426790980" sldId="273"/>
            <ac:spMk id="3" creationId="{43EE8982-31D0-D7DA-141A-843B0B59510E}"/>
          </ac:spMkLst>
        </pc:spChg>
        <pc:spChg chg="del">
          <ac:chgData name="Koluguri Sri Rama Rathan Reddy" userId="S::koluguri.reddy@students.iiit.ac.in::2d517251-3cf5-4f2e-8416-12657d4e897c" providerId="AD" clId="Web-{1F7DC073-C0B8-AAEC-EADA-68D71EBE5E2F}" dt="2023-12-06T23:34:51.765" v="59"/>
          <ac:spMkLst>
            <pc:docMk/>
            <pc:sldMk cId="1426790980" sldId="273"/>
            <ac:spMk id="4" creationId="{0BC82DA6-D86E-C3AC-022D-40E929F27523}"/>
          </ac:spMkLst>
        </pc:spChg>
        <pc:spChg chg="add mod">
          <ac:chgData name="Koluguri Sri Rama Rathan Reddy" userId="S::koluguri.reddy@students.iiit.ac.in::2d517251-3cf5-4f2e-8416-12657d4e897c" providerId="AD" clId="Web-{1F7DC073-C0B8-AAEC-EADA-68D71EBE5E2F}" dt="2023-12-06T23:36:17.908" v="148" actId="20577"/>
          <ac:spMkLst>
            <pc:docMk/>
            <pc:sldMk cId="1426790980" sldId="273"/>
            <ac:spMk id="10" creationId="{A838A34D-B7B2-D7D7-206C-95C89B8AF8F4}"/>
          </ac:spMkLst>
        </pc:spChg>
        <pc:spChg chg="add del">
          <ac:chgData name="Koluguri Sri Rama Rathan Reddy" userId="S::koluguri.reddy@students.iiit.ac.in::2d517251-3cf5-4f2e-8416-12657d4e897c" providerId="AD" clId="Web-{1F7DC073-C0B8-AAEC-EADA-68D71EBE5E2F}" dt="2023-12-06T23:35:10.187" v="61"/>
          <ac:spMkLst>
            <pc:docMk/>
            <pc:sldMk cId="1426790980" sldId="273"/>
            <ac:spMk id="11" creationId="{2151139A-886F-4B97-8815-729AD3831BBD}"/>
          </ac:spMkLst>
        </pc:spChg>
        <pc:spChg chg="add del">
          <ac:chgData name="Koluguri Sri Rama Rathan Reddy" userId="S::koluguri.reddy@students.iiit.ac.in::2d517251-3cf5-4f2e-8416-12657d4e897c" providerId="AD" clId="Web-{1F7DC073-C0B8-AAEC-EADA-68D71EBE5E2F}" dt="2023-12-06T23:35:10.187" v="61"/>
          <ac:spMkLst>
            <pc:docMk/>
            <pc:sldMk cId="1426790980" sldId="273"/>
            <ac:spMk id="13" creationId="{AB5E08C4-8CDD-4623-A5B8-E998C6DEE3B7}"/>
          </ac:spMkLst>
        </pc:spChg>
        <pc:spChg chg="add del">
          <ac:chgData name="Koluguri Sri Rama Rathan Reddy" userId="S::koluguri.reddy@students.iiit.ac.in::2d517251-3cf5-4f2e-8416-12657d4e897c" providerId="AD" clId="Web-{1F7DC073-C0B8-AAEC-EADA-68D71EBE5E2F}" dt="2023-12-06T23:35:10.187" v="61"/>
          <ac:spMkLst>
            <pc:docMk/>
            <pc:sldMk cId="1426790980" sldId="273"/>
            <ac:spMk id="15" creationId="{15F33878-D502-4FFA-8ACE-F2AECDB2A23F}"/>
          </ac:spMkLst>
        </pc:spChg>
        <pc:spChg chg="add del">
          <ac:chgData name="Koluguri Sri Rama Rathan Reddy" userId="S::koluguri.reddy@students.iiit.ac.in::2d517251-3cf5-4f2e-8416-12657d4e897c" providerId="AD" clId="Web-{1F7DC073-C0B8-AAEC-EADA-68D71EBE5E2F}" dt="2023-12-06T23:35:10.187" v="61"/>
          <ac:spMkLst>
            <pc:docMk/>
            <pc:sldMk cId="1426790980" sldId="273"/>
            <ac:spMk id="17" creationId="{D3539FEE-81D3-4406-802E-60B20B16F4F6}"/>
          </ac:spMkLst>
        </pc:spChg>
        <pc:spChg chg="add del">
          <ac:chgData name="Koluguri Sri Rama Rathan Reddy" userId="S::koluguri.reddy@students.iiit.ac.in::2d517251-3cf5-4f2e-8416-12657d4e897c" providerId="AD" clId="Web-{1F7DC073-C0B8-AAEC-EADA-68D71EBE5E2F}" dt="2023-12-06T23:35:10.187" v="61"/>
          <ac:spMkLst>
            <pc:docMk/>
            <pc:sldMk cId="1426790980" sldId="273"/>
            <ac:spMk id="19" creationId="{DC701763-729E-462F-A5A8-E0DEFEB1E2E4}"/>
          </ac:spMkLst>
        </pc:spChg>
        <pc:spChg chg="add">
          <ac:chgData name="Koluguri Sri Rama Rathan Reddy" userId="S::koluguri.reddy@students.iiit.ac.in::2d517251-3cf5-4f2e-8416-12657d4e897c" providerId="AD" clId="Web-{1F7DC073-C0B8-AAEC-EADA-68D71EBE5E2F}" dt="2023-12-06T23:35:10.187" v="62"/>
          <ac:spMkLst>
            <pc:docMk/>
            <pc:sldMk cId="1426790980" sldId="273"/>
            <ac:spMk id="21" creationId="{B712E947-0734-45F9-9C4F-41114EC3A33E}"/>
          </ac:spMkLst>
        </pc:spChg>
        <pc:grpChg chg="add">
          <ac:chgData name="Koluguri Sri Rama Rathan Reddy" userId="S::koluguri.reddy@students.iiit.ac.in::2d517251-3cf5-4f2e-8416-12657d4e897c" providerId="AD" clId="Web-{1F7DC073-C0B8-AAEC-EADA-68D71EBE5E2F}" dt="2023-12-06T23:35:10.187" v="62"/>
          <ac:grpSpMkLst>
            <pc:docMk/>
            <pc:sldMk cId="1426790980" sldId="273"/>
            <ac:grpSpMk id="22" creationId="{12B3290A-D3BF-4B87-B55B-FD9A98B49727}"/>
          </ac:grpSpMkLst>
        </pc:grpChg>
        <pc:picChg chg="add mod ord">
          <ac:chgData name="Koluguri Sri Rama Rathan Reddy" userId="S::koluguri.reddy@students.iiit.ac.in::2d517251-3cf5-4f2e-8416-12657d4e897c" providerId="AD" clId="Web-{1F7DC073-C0B8-AAEC-EADA-68D71EBE5E2F}" dt="2023-12-06T23:35:10.187" v="62"/>
          <ac:picMkLst>
            <pc:docMk/>
            <pc:sldMk cId="1426790980" sldId="273"/>
            <ac:picMk id="5" creationId="{96A17570-64DF-2F57-94FC-16017A518934}"/>
          </ac:picMkLst>
        </pc:picChg>
        <pc:picChg chg="add mod ord">
          <ac:chgData name="Koluguri Sri Rama Rathan Reddy" userId="S::koluguri.reddy@students.iiit.ac.in::2d517251-3cf5-4f2e-8416-12657d4e897c" providerId="AD" clId="Web-{1F7DC073-C0B8-AAEC-EADA-68D71EBE5E2F}" dt="2023-12-06T23:35:10.187" v="62"/>
          <ac:picMkLst>
            <pc:docMk/>
            <pc:sldMk cId="1426790980" sldId="273"/>
            <ac:picMk id="6" creationId="{E0DFF461-358D-7FF6-3846-2BE7EC99BD19}"/>
          </ac:picMkLst>
        </pc:picChg>
      </pc:sldChg>
    </pc:docChg>
  </pc:docChgLst>
  <pc:docChgLst>
    <pc:chgData name="Koluguri Sri Rama Rathan Reddy" userId="S::koluguri.reddy@students.iiit.ac.in::2d517251-3cf5-4f2e-8416-12657d4e897c" providerId="AD" clId="Web-{EE01FE3C-213F-4C34-B6F9-201043D45A76}"/>
    <pc:docChg chg="addSld modSld addMainMaster delMainMaster">
      <pc:chgData name="Koluguri Sri Rama Rathan Reddy" userId="S::koluguri.reddy@students.iiit.ac.in::2d517251-3cf5-4f2e-8416-12657d4e897c" providerId="AD" clId="Web-{EE01FE3C-213F-4C34-B6F9-201043D45A76}" dt="2023-12-04T12:53:38.221" v="91" actId="20577"/>
      <pc:docMkLst>
        <pc:docMk/>
      </pc:docMkLst>
      <pc:sldChg chg="modSp mod setBg modClrScheme chgLayout">
        <pc:chgData name="Koluguri Sri Rama Rathan Reddy" userId="S::koluguri.reddy@students.iiit.ac.in::2d517251-3cf5-4f2e-8416-12657d4e897c" providerId="AD" clId="Web-{EE01FE3C-213F-4C34-B6F9-201043D45A76}" dt="2023-12-04T12:53:38.221" v="91" actId="20577"/>
        <pc:sldMkLst>
          <pc:docMk/>
          <pc:sldMk cId="109857222" sldId="256"/>
        </pc:sldMkLst>
        <pc:spChg chg="mod ord">
          <ac:chgData name="Koluguri Sri Rama Rathan Reddy" userId="S::koluguri.reddy@students.iiit.ac.in::2d517251-3cf5-4f2e-8416-12657d4e897c" providerId="AD" clId="Web-{EE01FE3C-213F-4C34-B6F9-201043D45A76}" dt="2023-12-04T12:49:11.636" v="42" actId="20577"/>
          <ac:spMkLst>
            <pc:docMk/>
            <pc:sldMk cId="109857222" sldId="256"/>
            <ac:spMk id="2" creationId="{00000000-0000-0000-0000-000000000000}"/>
          </ac:spMkLst>
        </pc:spChg>
        <pc:spChg chg="mod ord">
          <ac:chgData name="Koluguri Sri Rama Rathan Reddy" userId="S::koluguri.reddy@students.iiit.ac.in::2d517251-3cf5-4f2e-8416-12657d4e897c" providerId="AD" clId="Web-{EE01FE3C-213F-4C34-B6F9-201043D45A76}" dt="2023-12-04T12:53:38.221" v="91" actId="20577"/>
          <ac:spMkLst>
            <pc:docMk/>
            <pc:sldMk cId="109857222" sldId="256"/>
            <ac:spMk id="3" creationId="{00000000-0000-0000-0000-000000000000}"/>
          </ac:spMkLst>
        </pc:spChg>
      </pc:sldChg>
      <pc:sldChg chg="addSp modSp new mod setBg modClrScheme chgLayout">
        <pc:chgData name="Koluguri Sri Rama Rathan Reddy" userId="S::koluguri.reddy@students.iiit.ac.in::2d517251-3cf5-4f2e-8416-12657d4e897c" providerId="AD" clId="Web-{EE01FE3C-213F-4C34-B6F9-201043D45A76}" dt="2023-12-04T12:50:52.045" v="46" actId="20577"/>
        <pc:sldMkLst>
          <pc:docMk/>
          <pc:sldMk cId="337806268" sldId="257"/>
        </pc:sldMkLst>
        <pc:spChg chg="mod ord">
          <ac:chgData name="Koluguri Sri Rama Rathan Reddy" userId="S::koluguri.reddy@students.iiit.ac.in::2d517251-3cf5-4f2e-8416-12657d4e897c" providerId="AD" clId="Web-{EE01FE3C-213F-4C34-B6F9-201043D45A76}" dt="2023-12-04T12:50:52.045" v="46" actId="20577"/>
          <ac:spMkLst>
            <pc:docMk/>
            <pc:sldMk cId="337806268" sldId="257"/>
            <ac:spMk id="2" creationId="{4BCC2A5C-D97E-A576-88CD-538683DEB4F7}"/>
          </ac:spMkLst>
        </pc:spChg>
        <pc:spChg chg="mod ord">
          <ac:chgData name="Koluguri Sri Rama Rathan Reddy" userId="S::koluguri.reddy@students.iiit.ac.in::2d517251-3cf5-4f2e-8416-12657d4e897c" providerId="AD" clId="Web-{EE01FE3C-213F-4C34-B6F9-201043D45A76}" dt="2023-12-04T12:48:45.370" v="33"/>
          <ac:spMkLst>
            <pc:docMk/>
            <pc:sldMk cId="337806268" sldId="257"/>
            <ac:spMk id="3" creationId="{44AFAF1E-201B-A9AE-4008-9CCB1A5D6D30}"/>
          </ac:spMkLst>
        </pc:spChg>
        <pc:spChg chg="add">
          <ac:chgData name="Koluguri Sri Rama Rathan Reddy" userId="S::koluguri.reddy@students.iiit.ac.in::2d517251-3cf5-4f2e-8416-12657d4e897c" providerId="AD" clId="Web-{EE01FE3C-213F-4C34-B6F9-201043D45A76}" dt="2023-12-04T12:48:45.370" v="33"/>
          <ac:spMkLst>
            <pc:docMk/>
            <pc:sldMk cId="337806268" sldId="257"/>
            <ac:spMk id="8" creationId="{1B15ED52-F352-441B-82BF-E0EA34836D08}"/>
          </ac:spMkLst>
        </pc:spChg>
        <pc:spChg chg="add">
          <ac:chgData name="Koluguri Sri Rama Rathan Reddy" userId="S::koluguri.reddy@students.iiit.ac.in::2d517251-3cf5-4f2e-8416-12657d4e897c" providerId="AD" clId="Web-{EE01FE3C-213F-4C34-B6F9-201043D45A76}" dt="2023-12-04T12:48:45.370" v="33"/>
          <ac:spMkLst>
            <pc:docMk/>
            <pc:sldMk cId="337806268" sldId="257"/>
            <ac:spMk id="10" creationId="{3B2E3793-BFE6-45A2-9B7B-E18844431C99}"/>
          </ac:spMkLst>
        </pc:spChg>
        <pc:spChg chg="add">
          <ac:chgData name="Koluguri Sri Rama Rathan Reddy" userId="S::koluguri.reddy@students.iiit.ac.in::2d517251-3cf5-4f2e-8416-12657d4e897c" providerId="AD" clId="Web-{EE01FE3C-213F-4C34-B6F9-201043D45A76}" dt="2023-12-04T12:48:45.370" v="33"/>
          <ac:spMkLst>
            <pc:docMk/>
            <pc:sldMk cId="337806268" sldId="257"/>
            <ac:spMk id="12" creationId="{BC4C4868-CB8F-4AF9-9CDB-8108F2C19B67}"/>
          </ac:spMkLst>
        </pc:spChg>
        <pc:spChg chg="add">
          <ac:chgData name="Koluguri Sri Rama Rathan Reddy" userId="S::koluguri.reddy@students.iiit.ac.in::2d517251-3cf5-4f2e-8416-12657d4e897c" providerId="AD" clId="Web-{EE01FE3C-213F-4C34-B6F9-201043D45A76}" dt="2023-12-04T12:48:45.370" v="33"/>
          <ac:spMkLst>
            <pc:docMk/>
            <pc:sldMk cId="337806268" sldId="257"/>
            <ac:spMk id="14" creationId="{375E0459-6403-40CD-989D-56A4407CA12E}"/>
          </ac:spMkLst>
        </pc:spChg>
        <pc:spChg chg="add">
          <ac:chgData name="Koluguri Sri Rama Rathan Reddy" userId="S::koluguri.reddy@students.iiit.ac.in::2d517251-3cf5-4f2e-8416-12657d4e897c" providerId="AD" clId="Web-{EE01FE3C-213F-4C34-B6F9-201043D45A76}" dt="2023-12-04T12:48:45.370" v="33"/>
          <ac:spMkLst>
            <pc:docMk/>
            <pc:sldMk cId="337806268" sldId="257"/>
            <ac:spMk id="16" creationId="{53E5B1A8-3AC9-4BD1-9BBC-78CA94F2D1BA}"/>
          </ac:spMkLst>
        </pc:spChg>
      </pc:sldChg>
      <pc:sldChg chg="addSp modSp new mod setBg">
        <pc:chgData name="Koluguri Sri Rama Rathan Reddy" userId="S::koluguri.reddy@students.iiit.ac.in::2d517251-3cf5-4f2e-8416-12657d4e897c" providerId="AD" clId="Web-{EE01FE3C-213F-4C34-B6F9-201043D45A76}" dt="2023-12-04T12:51:16.295" v="51" actId="20577"/>
        <pc:sldMkLst>
          <pc:docMk/>
          <pc:sldMk cId="334064548" sldId="258"/>
        </pc:sldMkLst>
        <pc:spChg chg="mod">
          <ac:chgData name="Koluguri Sri Rama Rathan Reddy" userId="S::koluguri.reddy@students.iiit.ac.in::2d517251-3cf5-4f2e-8416-12657d4e897c" providerId="AD" clId="Web-{EE01FE3C-213F-4C34-B6F9-201043D45A76}" dt="2023-12-04T12:51:16.295" v="51" actId="20577"/>
          <ac:spMkLst>
            <pc:docMk/>
            <pc:sldMk cId="334064548" sldId="258"/>
            <ac:spMk id="2" creationId="{DBB08BE6-2F7D-626D-D5A0-8E45D843457E}"/>
          </ac:spMkLst>
        </pc:spChg>
        <pc:spChg chg="mod">
          <ac:chgData name="Koluguri Sri Rama Rathan Reddy" userId="S::koluguri.reddy@students.iiit.ac.in::2d517251-3cf5-4f2e-8416-12657d4e897c" providerId="AD" clId="Web-{EE01FE3C-213F-4C34-B6F9-201043D45A76}" dt="2023-12-04T12:50:55.420" v="48"/>
          <ac:spMkLst>
            <pc:docMk/>
            <pc:sldMk cId="334064548" sldId="258"/>
            <ac:spMk id="3" creationId="{8661157A-F435-2236-46F6-9CBBD02E1780}"/>
          </ac:spMkLst>
        </pc:spChg>
        <pc:spChg chg="add">
          <ac:chgData name="Koluguri Sri Rama Rathan Reddy" userId="S::koluguri.reddy@students.iiit.ac.in::2d517251-3cf5-4f2e-8416-12657d4e897c" providerId="AD" clId="Web-{EE01FE3C-213F-4C34-B6F9-201043D45A76}" dt="2023-12-04T12:50:55.420" v="48"/>
          <ac:spMkLst>
            <pc:docMk/>
            <pc:sldMk cId="334064548" sldId="258"/>
            <ac:spMk id="8" creationId="{1B15ED52-F352-441B-82BF-E0EA34836D08}"/>
          </ac:spMkLst>
        </pc:spChg>
        <pc:spChg chg="add">
          <ac:chgData name="Koluguri Sri Rama Rathan Reddy" userId="S::koluguri.reddy@students.iiit.ac.in::2d517251-3cf5-4f2e-8416-12657d4e897c" providerId="AD" clId="Web-{EE01FE3C-213F-4C34-B6F9-201043D45A76}" dt="2023-12-04T12:50:55.420" v="48"/>
          <ac:spMkLst>
            <pc:docMk/>
            <pc:sldMk cId="334064548" sldId="258"/>
            <ac:spMk id="10" creationId="{3B2E3793-BFE6-45A2-9B7B-E18844431C99}"/>
          </ac:spMkLst>
        </pc:spChg>
        <pc:spChg chg="add">
          <ac:chgData name="Koluguri Sri Rama Rathan Reddy" userId="S::koluguri.reddy@students.iiit.ac.in::2d517251-3cf5-4f2e-8416-12657d4e897c" providerId="AD" clId="Web-{EE01FE3C-213F-4C34-B6F9-201043D45A76}" dt="2023-12-04T12:50:55.420" v="48"/>
          <ac:spMkLst>
            <pc:docMk/>
            <pc:sldMk cId="334064548" sldId="258"/>
            <ac:spMk id="12" creationId="{BC4C4868-CB8F-4AF9-9CDB-8108F2C19B67}"/>
          </ac:spMkLst>
        </pc:spChg>
        <pc:spChg chg="add">
          <ac:chgData name="Koluguri Sri Rama Rathan Reddy" userId="S::koluguri.reddy@students.iiit.ac.in::2d517251-3cf5-4f2e-8416-12657d4e897c" providerId="AD" clId="Web-{EE01FE3C-213F-4C34-B6F9-201043D45A76}" dt="2023-12-04T12:50:55.420" v="48"/>
          <ac:spMkLst>
            <pc:docMk/>
            <pc:sldMk cId="334064548" sldId="258"/>
            <ac:spMk id="14" creationId="{375E0459-6403-40CD-989D-56A4407CA12E}"/>
          </ac:spMkLst>
        </pc:spChg>
        <pc:spChg chg="add">
          <ac:chgData name="Koluguri Sri Rama Rathan Reddy" userId="S::koluguri.reddy@students.iiit.ac.in::2d517251-3cf5-4f2e-8416-12657d4e897c" providerId="AD" clId="Web-{EE01FE3C-213F-4C34-B6F9-201043D45A76}" dt="2023-12-04T12:50:55.420" v="48"/>
          <ac:spMkLst>
            <pc:docMk/>
            <pc:sldMk cId="334064548" sldId="258"/>
            <ac:spMk id="16" creationId="{53E5B1A8-3AC9-4BD1-9BBC-78CA94F2D1BA}"/>
          </ac:spMkLst>
        </pc:spChg>
      </pc:sldChg>
      <pc:sldChg chg="addSp modSp new mod setBg">
        <pc:chgData name="Koluguri Sri Rama Rathan Reddy" userId="S::koluguri.reddy@students.iiit.ac.in::2d517251-3cf5-4f2e-8416-12657d4e897c" providerId="AD" clId="Web-{EE01FE3C-213F-4C34-B6F9-201043D45A76}" dt="2023-12-04T12:51:48.562" v="53" actId="20577"/>
        <pc:sldMkLst>
          <pc:docMk/>
          <pc:sldMk cId="895284553" sldId="259"/>
        </pc:sldMkLst>
        <pc:spChg chg="mod">
          <ac:chgData name="Koluguri Sri Rama Rathan Reddy" userId="S::koluguri.reddy@students.iiit.ac.in::2d517251-3cf5-4f2e-8416-12657d4e897c" providerId="AD" clId="Web-{EE01FE3C-213F-4C34-B6F9-201043D45A76}" dt="2023-12-04T12:51:48.562" v="53" actId="20577"/>
          <ac:spMkLst>
            <pc:docMk/>
            <pc:sldMk cId="895284553" sldId="259"/>
            <ac:spMk id="2" creationId="{760D4459-A0BE-779B-D417-9CF4CB4F8426}"/>
          </ac:spMkLst>
        </pc:spChg>
        <pc:spChg chg="mod">
          <ac:chgData name="Koluguri Sri Rama Rathan Reddy" userId="S::koluguri.reddy@students.iiit.ac.in::2d517251-3cf5-4f2e-8416-12657d4e897c" providerId="AD" clId="Web-{EE01FE3C-213F-4C34-B6F9-201043D45A76}" dt="2023-12-04T12:51:00.686" v="50"/>
          <ac:spMkLst>
            <pc:docMk/>
            <pc:sldMk cId="895284553" sldId="259"/>
            <ac:spMk id="3" creationId="{0FDD4CF8-FAD6-1B3E-19D1-D971C256FD36}"/>
          </ac:spMkLst>
        </pc:spChg>
        <pc:spChg chg="add">
          <ac:chgData name="Koluguri Sri Rama Rathan Reddy" userId="S::koluguri.reddy@students.iiit.ac.in::2d517251-3cf5-4f2e-8416-12657d4e897c" providerId="AD" clId="Web-{EE01FE3C-213F-4C34-B6F9-201043D45A76}" dt="2023-12-04T12:51:00.686" v="50"/>
          <ac:spMkLst>
            <pc:docMk/>
            <pc:sldMk cId="895284553" sldId="259"/>
            <ac:spMk id="8" creationId="{1B15ED52-F352-441B-82BF-E0EA34836D08}"/>
          </ac:spMkLst>
        </pc:spChg>
        <pc:spChg chg="add">
          <ac:chgData name="Koluguri Sri Rama Rathan Reddy" userId="S::koluguri.reddy@students.iiit.ac.in::2d517251-3cf5-4f2e-8416-12657d4e897c" providerId="AD" clId="Web-{EE01FE3C-213F-4C34-B6F9-201043D45A76}" dt="2023-12-04T12:51:00.686" v="50"/>
          <ac:spMkLst>
            <pc:docMk/>
            <pc:sldMk cId="895284553" sldId="259"/>
            <ac:spMk id="10" creationId="{3B2E3793-BFE6-45A2-9B7B-E18844431C99}"/>
          </ac:spMkLst>
        </pc:spChg>
        <pc:spChg chg="add">
          <ac:chgData name="Koluguri Sri Rama Rathan Reddy" userId="S::koluguri.reddy@students.iiit.ac.in::2d517251-3cf5-4f2e-8416-12657d4e897c" providerId="AD" clId="Web-{EE01FE3C-213F-4C34-B6F9-201043D45A76}" dt="2023-12-04T12:51:00.686" v="50"/>
          <ac:spMkLst>
            <pc:docMk/>
            <pc:sldMk cId="895284553" sldId="259"/>
            <ac:spMk id="12" creationId="{BC4C4868-CB8F-4AF9-9CDB-8108F2C19B67}"/>
          </ac:spMkLst>
        </pc:spChg>
        <pc:spChg chg="add">
          <ac:chgData name="Koluguri Sri Rama Rathan Reddy" userId="S::koluguri.reddy@students.iiit.ac.in::2d517251-3cf5-4f2e-8416-12657d4e897c" providerId="AD" clId="Web-{EE01FE3C-213F-4C34-B6F9-201043D45A76}" dt="2023-12-04T12:51:00.686" v="50"/>
          <ac:spMkLst>
            <pc:docMk/>
            <pc:sldMk cId="895284553" sldId="259"/>
            <ac:spMk id="14" creationId="{375E0459-6403-40CD-989D-56A4407CA12E}"/>
          </ac:spMkLst>
        </pc:spChg>
        <pc:spChg chg="add">
          <ac:chgData name="Koluguri Sri Rama Rathan Reddy" userId="S::koluguri.reddy@students.iiit.ac.in::2d517251-3cf5-4f2e-8416-12657d4e897c" providerId="AD" clId="Web-{EE01FE3C-213F-4C34-B6F9-201043D45A76}" dt="2023-12-04T12:51:00.686" v="50"/>
          <ac:spMkLst>
            <pc:docMk/>
            <pc:sldMk cId="895284553" sldId="259"/>
            <ac:spMk id="16" creationId="{53E5B1A8-3AC9-4BD1-9BBC-78CA94F2D1BA}"/>
          </ac:spMkLst>
        </pc:spChg>
      </pc:sldChg>
      <pc:sldMasterChg chg="del delSldLayout">
        <pc:chgData name="Koluguri Sri Rama Rathan Reddy" userId="S::koluguri.reddy@students.iiit.ac.in::2d517251-3cf5-4f2e-8416-12657d4e897c" providerId="AD" clId="Web-{EE01FE3C-213F-4C34-B6F9-201043D45A76}" dt="2023-12-04T12:48:36.338" v="32"/>
        <pc:sldMasterMkLst>
          <pc:docMk/>
          <pc:sldMasterMk cId="2460954070" sldId="2147483660"/>
        </pc:sldMasterMkLst>
        <pc:sldLayoutChg chg="del">
          <pc:chgData name="Koluguri Sri Rama Rathan Reddy" userId="S::koluguri.reddy@students.iiit.ac.in::2d517251-3cf5-4f2e-8416-12657d4e897c" providerId="AD" clId="Web-{EE01FE3C-213F-4C34-B6F9-201043D45A76}" dt="2023-12-04T12:48:36.338" v="32"/>
          <pc:sldLayoutMkLst>
            <pc:docMk/>
            <pc:sldMasterMk cId="2460954070" sldId="2147483660"/>
            <pc:sldLayoutMk cId="2385387890" sldId="2147483661"/>
          </pc:sldLayoutMkLst>
        </pc:sldLayoutChg>
        <pc:sldLayoutChg chg="del">
          <pc:chgData name="Koluguri Sri Rama Rathan Reddy" userId="S::koluguri.reddy@students.iiit.ac.in::2d517251-3cf5-4f2e-8416-12657d4e897c" providerId="AD" clId="Web-{EE01FE3C-213F-4C34-B6F9-201043D45A76}" dt="2023-12-04T12:48:36.338" v="32"/>
          <pc:sldLayoutMkLst>
            <pc:docMk/>
            <pc:sldMasterMk cId="2460954070" sldId="2147483660"/>
            <pc:sldLayoutMk cId="949138452" sldId="2147483662"/>
          </pc:sldLayoutMkLst>
        </pc:sldLayoutChg>
        <pc:sldLayoutChg chg="del">
          <pc:chgData name="Koluguri Sri Rama Rathan Reddy" userId="S::koluguri.reddy@students.iiit.ac.in::2d517251-3cf5-4f2e-8416-12657d4e897c" providerId="AD" clId="Web-{EE01FE3C-213F-4C34-B6F9-201043D45A76}" dt="2023-12-04T12:48:36.338" v="32"/>
          <pc:sldLayoutMkLst>
            <pc:docMk/>
            <pc:sldMasterMk cId="2460954070" sldId="2147483660"/>
            <pc:sldLayoutMk cId="2591524520" sldId="2147483663"/>
          </pc:sldLayoutMkLst>
        </pc:sldLayoutChg>
        <pc:sldLayoutChg chg="del">
          <pc:chgData name="Koluguri Sri Rama Rathan Reddy" userId="S::koluguri.reddy@students.iiit.ac.in::2d517251-3cf5-4f2e-8416-12657d4e897c" providerId="AD" clId="Web-{EE01FE3C-213F-4C34-B6F9-201043D45A76}" dt="2023-12-04T12:48:36.338" v="32"/>
          <pc:sldLayoutMkLst>
            <pc:docMk/>
            <pc:sldMasterMk cId="2460954070" sldId="2147483660"/>
            <pc:sldLayoutMk cId="1203092039" sldId="2147483664"/>
          </pc:sldLayoutMkLst>
        </pc:sldLayoutChg>
        <pc:sldLayoutChg chg="del">
          <pc:chgData name="Koluguri Sri Rama Rathan Reddy" userId="S::koluguri.reddy@students.iiit.ac.in::2d517251-3cf5-4f2e-8416-12657d4e897c" providerId="AD" clId="Web-{EE01FE3C-213F-4C34-B6F9-201043D45A76}" dt="2023-12-04T12:48:36.338" v="32"/>
          <pc:sldLayoutMkLst>
            <pc:docMk/>
            <pc:sldMasterMk cId="2460954070" sldId="2147483660"/>
            <pc:sldLayoutMk cId="3733172339" sldId="2147483665"/>
          </pc:sldLayoutMkLst>
        </pc:sldLayoutChg>
        <pc:sldLayoutChg chg="del">
          <pc:chgData name="Koluguri Sri Rama Rathan Reddy" userId="S::koluguri.reddy@students.iiit.ac.in::2d517251-3cf5-4f2e-8416-12657d4e897c" providerId="AD" clId="Web-{EE01FE3C-213F-4C34-B6F9-201043D45A76}" dt="2023-12-04T12:48:36.338" v="32"/>
          <pc:sldLayoutMkLst>
            <pc:docMk/>
            <pc:sldMasterMk cId="2460954070" sldId="2147483660"/>
            <pc:sldLayoutMk cId="3210312558" sldId="2147483666"/>
          </pc:sldLayoutMkLst>
        </pc:sldLayoutChg>
        <pc:sldLayoutChg chg="del">
          <pc:chgData name="Koluguri Sri Rama Rathan Reddy" userId="S::koluguri.reddy@students.iiit.ac.in::2d517251-3cf5-4f2e-8416-12657d4e897c" providerId="AD" clId="Web-{EE01FE3C-213F-4C34-B6F9-201043D45A76}" dt="2023-12-04T12:48:36.338" v="32"/>
          <pc:sldLayoutMkLst>
            <pc:docMk/>
            <pc:sldMasterMk cId="2460954070" sldId="2147483660"/>
            <pc:sldLayoutMk cId="3146388984" sldId="2147483667"/>
          </pc:sldLayoutMkLst>
        </pc:sldLayoutChg>
        <pc:sldLayoutChg chg="del">
          <pc:chgData name="Koluguri Sri Rama Rathan Reddy" userId="S::koluguri.reddy@students.iiit.ac.in::2d517251-3cf5-4f2e-8416-12657d4e897c" providerId="AD" clId="Web-{EE01FE3C-213F-4C34-B6F9-201043D45A76}" dt="2023-12-04T12:48:36.338" v="32"/>
          <pc:sldLayoutMkLst>
            <pc:docMk/>
            <pc:sldMasterMk cId="2460954070" sldId="2147483660"/>
            <pc:sldLayoutMk cId="3171841454" sldId="2147483668"/>
          </pc:sldLayoutMkLst>
        </pc:sldLayoutChg>
        <pc:sldLayoutChg chg="del">
          <pc:chgData name="Koluguri Sri Rama Rathan Reddy" userId="S::koluguri.reddy@students.iiit.ac.in::2d517251-3cf5-4f2e-8416-12657d4e897c" providerId="AD" clId="Web-{EE01FE3C-213F-4C34-B6F9-201043D45A76}" dt="2023-12-04T12:48:36.338" v="32"/>
          <pc:sldLayoutMkLst>
            <pc:docMk/>
            <pc:sldMasterMk cId="2460954070" sldId="2147483660"/>
            <pc:sldLayoutMk cId="1718958274" sldId="2147483669"/>
          </pc:sldLayoutMkLst>
        </pc:sldLayoutChg>
        <pc:sldLayoutChg chg="del">
          <pc:chgData name="Koluguri Sri Rama Rathan Reddy" userId="S::koluguri.reddy@students.iiit.ac.in::2d517251-3cf5-4f2e-8416-12657d4e897c" providerId="AD" clId="Web-{EE01FE3C-213F-4C34-B6F9-201043D45A76}" dt="2023-12-04T12:48:36.338" v="32"/>
          <pc:sldLayoutMkLst>
            <pc:docMk/>
            <pc:sldMasterMk cId="2460954070" sldId="2147483660"/>
            <pc:sldLayoutMk cId="2202905451" sldId="2147483670"/>
          </pc:sldLayoutMkLst>
        </pc:sldLayoutChg>
        <pc:sldLayoutChg chg="del">
          <pc:chgData name="Koluguri Sri Rama Rathan Reddy" userId="S::koluguri.reddy@students.iiit.ac.in::2d517251-3cf5-4f2e-8416-12657d4e897c" providerId="AD" clId="Web-{EE01FE3C-213F-4C34-B6F9-201043D45A76}" dt="2023-12-04T12:48:36.338" v="32"/>
          <pc:sldLayoutMkLst>
            <pc:docMk/>
            <pc:sldMasterMk cId="2460954070" sldId="2147483660"/>
            <pc:sldLayoutMk cId="3479445657" sldId="2147483671"/>
          </pc:sldLayoutMkLst>
        </pc:sldLayoutChg>
      </pc:sldMasterChg>
      <pc:sldMasterChg chg="add addSldLayout modSldLayout">
        <pc:chgData name="Koluguri Sri Rama Rathan Reddy" userId="S::koluguri.reddy@students.iiit.ac.in::2d517251-3cf5-4f2e-8416-12657d4e897c" providerId="AD" clId="Web-{EE01FE3C-213F-4C34-B6F9-201043D45A76}" dt="2023-12-04T12:48:36.338" v="32"/>
        <pc:sldMasterMkLst>
          <pc:docMk/>
          <pc:sldMasterMk cId="2307229152" sldId="2147483672"/>
        </pc:sldMasterMkLst>
        <pc:sldLayoutChg chg="add mod replId">
          <pc:chgData name="Koluguri Sri Rama Rathan Reddy" userId="S::koluguri.reddy@students.iiit.ac.in::2d517251-3cf5-4f2e-8416-12657d4e897c" providerId="AD" clId="Web-{EE01FE3C-213F-4C34-B6F9-201043D45A76}" dt="2023-12-04T12:48:36.338" v="32"/>
          <pc:sldLayoutMkLst>
            <pc:docMk/>
            <pc:sldMasterMk cId="2307229152" sldId="2147483672"/>
            <pc:sldLayoutMk cId="2194196460" sldId="2147483673"/>
          </pc:sldLayoutMkLst>
        </pc:sldLayoutChg>
        <pc:sldLayoutChg chg="add mod replId">
          <pc:chgData name="Koluguri Sri Rama Rathan Reddy" userId="S::koluguri.reddy@students.iiit.ac.in::2d517251-3cf5-4f2e-8416-12657d4e897c" providerId="AD" clId="Web-{EE01FE3C-213F-4C34-B6F9-201043D45A76}" dt="2023-12-04T12:48:36.338" v="32"/>
          <pc:sldLayoutMkLst>
            <pc:docMk/>
            <pc:sldMasterMk cId="2307229152" sldId="2147483672"/>
            <pc:sldLayoutMk cId="494360657" sldId="2147483674"/>
          </pc:sldLayoutMkLst>
        </pc:sldLayoutChg>
        <pc:sldLayoutChg chg="add mod replId">
          <pc:chgData name="Koluguri Sri Rama Rathan Reddy" userId="S::koluguri.reddy@students.iiit.ac.in::2d517251-3cf5-4f2e-8416-12657d4e897c" providerId="AD" clId="Web-{EE01FE3C-213F-4C34-B6F9-201043D45A76}" dt="2023-12-04T12:48:36.338" v="32"/>
          <pc:sldLayoutMkLst>
            <pc:docMk/>
            <pc:sldMasterMk cId="2307229152" sldId="2147483672"/>
            <pc:sldLayoutMk cId="699812258" sldId="2147483675"/>
          </pc:sldLayoutMkLst>
        </pc:sldLayoutChg>
        <pc:sldLayoutChg chg="add mod replId">
          <pc:chgData name="Koluguri Sri Rama Rathan Reddy" userId="S::koluguri.reddy@students.iiit.ac.in::2d517251-3cf5-4f2e-8416-12657d4e897c" providerId="AD" clId="Web-{EE01FE3C-213F-4C34-B6F9-201043D45A76}" dt="2023-12-04T12:48:36.338" v="32"/>
          <pc:sldLayoutMkLst>
            <pc:docMk/>
            <pc:sldMasterMk cId="2307229152" sldId="2147483672"/>
            <pc:sldLayoutMk cId="3489047161" sldId="2147483676"/>
          </pc:sldLayoutMkLst>
        </pc:sldLayoutChg>
        <pc:sldLayoutChg chg="add mod replId">
          <pc:chgData name="Koluguri Sri Rama Rathan Reddy" userId="S::koluguri.reddy@students.iiit.ac.in::2d517251-3cf5-4f2e-8416-12657d4e897c" providerId="AD" clId="Web-{EE01FE3C-213F-4C34-B6F9-201043D45A76}" dt="2023-12-04T12:48:36.338" v="32"/>
          <pc:sldLayoutMkLst>
            <pc:docMk/>
            <pc:sldMasterMk cId="2307229152" sldId="2147483672"/>
            <pc:sldLayoutMk cId="43916541" sldId="2147483677"/>
          </pc:sldLayoutMkLst>
        </pc:sldLayoutChg>
        <pc:sldLayoutChg chg="add mod replId">
          <pc:chgData name="Koluguri Sri Rama Rathan Reddy" userId="S::koluguri.reddy@students.iiit.ac.in::2d517251-3cf5-4f2e-8416-12657d4e897c" providerId="AD" clId="Web-{EE01FE3C-213F-4C34-B6F9-201043D45A76}" dt="2023-12-04T12:48:36.338" v="32"/>
          <pc:sldLayoutMkLst>
            <pc:docMk/>
            <pc:sldMasterMk cId="2307229152" sldId="2147483672"/>
            <pc:sldLayoutMk cId="1559717930" sldId="2147483678"/>
          </pc:sldLayoutMkLst>
        </pc:sldLayoutChg>
        <pc:sldLayoutChg chg="add mod replId">
          <pc:chgData name="Koluguri Sri Rama Rathan Reddy" userId="S::koluguri.reddy@students.iiit.ac.in::2d517251-3cf5-4f2e-8416-12657d4e897c" providerId="AD" clId="Web-{EE01FE3C-213F-4C34-B6F9-201043D45A76}" dt="2023-12-04T12:48:36.338" v="32"/>
          <pc:sldLayoutMkLst>
            <pc:docMk/>
            <pc:sldMasterMk cId="2307229152" sldId="2147483672"/>
            <pc:sldLayoutMk cId="377049746" sldId="2147483679"/>
          </pc:sldLayoutMkLst>
        </pc:sldLayoutChg>
        <pc:sldLayoutChg chg="add mod replId">
          <pc:chgData name="Koluguri Sri Rama Rathan Reddy" userId="S::koluguri.reddy@students.iiit.ac.in::2d517251-3cf5-4f2e-8416-12657d4e897c" providerId="AD" clId="Web-{EE01FE3C-213F-4C34-B6F9-201043D45A76}" dt="2023-12-04T12:48:36.338" v="32"/>
          <pc:sldLayoutMkLst>
            <pc:docMk/>
            <pc:sldMasterMk cId="2307229152" sldId="2147483672"/>
            <pc:sldLayoutMk cId="1644290027" sldId="2147483680"/>
          </pc:sldLayoutMkLst>
        </pc:sldLayoutChg>
        <pc:sldLayoutChg chg="add mod replId">
          <pc:chgData name="Koluguri Sri Rama Rathan Reddy" userId="S::koluguri.reddy@students.iiit.ac.in::2d517251-3cf5-4f2e-8416-12657d4e897c" providerId="AD" clId="Web-{EE01FE3C-213F-4C34-B6F9-201043D45A76}" dt="2023-12-04T12:48:36.338" v="32"/>
          <pc:sldLayoutMkLst>
            <pc:docMk/>
            <pc:sldMasterMk cId="2307229152" sldId="2147483672"/>
            <pc:sldLayoutMk cId="4080894151" sldId="2147483681"/>
          </pc:sldLayoutMkLst>
        </pc:sldLayoutChg>
        <pc:sldLayoutChg chg="add mod replId">
          <pc:chgData name="Koluguri Sri Rama Rathan Reddy" userId="S::koluguri.reddy@students.iiit.ac.in::2d517251-3cf5-4f2e-8416-12657d4e897c" providerId="AD" clId="Web-{EE01FE3C-213F-4C34-B6F9-201043D45A76}" dt="2023-12-04T12:48:36.338" v="32"/>
          <pc:sldLayoutMkLst>
            <pc:docMk/>
            <pc:sldMasterMk cId="2307229152" sldId="2147483672"/>
            <pc:sldLayoutMk cId="3460453868" sldId="2147483682"/>
          </pc:sldLayoutMkLst>
        </pc:sldLayoutChg>
        <pc:sldLayoutChg chg="add mod replId">
          <pc:chgData name="Koluguri Sri Rama Rathan Reddy" userId="S::koluguri.reddy@students.iiit.ac.in::2d517251-3cf5-4f2e-8416-12657d4e897c" providerId="AD" clId="Web-{EE01FE3C-213F-4C34-B6F9-201043D45A76}" dt="2023-12-04T12:48:36.338" v="32"/>
          <pc:sldLayoutMkLst>
            <pc:docMk/>
            <pc:sldMasterMk cId="2307229152" sldId="2147483672"/>
            <pc:sldLayoutMk cId="1473344519" sldId="2147483683"/>
          </pc:sldLayoutMkLst>
        </pc:sldLayoutChg>
      </pc:sldMasterChg>
    </pc:docChg>
  </pc:docChgLst>
  <pc:docChgLst>
    <pc:chgData name="Koluguri Sri Rama Rathan Reddy" userId="S::koluguri.reddy@students.iiit.ac.in::2d517251-3cf5-4f2e-8416-12657d4e897c" providerId="AD" clId="Web-{29006BF2-7A9E-10D2-8A17-9EF3E1FAA3AA}"/>
    <pc:docChg chg="addSld delSld modSld sldOrd addMainMaster delMainMaster">
      <pc:chgData name="Koluguri Sri Rama Rathan Reddy" userId="S::koluguri.reddy@students.iiit.ac.in::2d517251-3cf5-4f2e-8416-12657d4e897c" providerId="AD" clId="Web-{29006BF2-7A9E-10D2-8A17-9EF3E1FAA3AA}" dt="2023-12-05T03:00:06.840" v="735" actId="20577"/>
      <pc:docMkLst>
        <pc:docMk/>
      </pc:docMkLst>
      <pc:sldChg chg="modSp mod modClrScheme chgLayout">
        <pc:chgData name="Koluguri Sri Rama Rathan Reddy" userId="S::koluguri.reddy@students.iiit.ac.in::2d517251-3cf5-4f2e-8416-12657d4e897c" providerId="AD" clId="Web-{29006BF2-7A9E-10D2-8A17-9EF3E1FAA3AA}" dt="2023-12-05T02:37:40.993" v="224"/>
        <pc:sldMkLst>
          <pc:docMk/>
          <pc:sldMk cId="109857222" sldId="256"/>
        </pc:sldMkLst>
        <pc:spChg chg="mod ord">
          <ac:chgData name="Koluguri Sri Rama Rathan Reddy" userId="S::koluguri.reddy@students.iiit.ac.in::2d517251-3cf5-4f2e-8416-12657d4e897c" providerId="AD" clId="Web-{29006BF2-7A9E-10D2-8A17-9EF3E1FAA3AA}" dt="2023-12-05T02:37:40.993" v="224"/>
          <ac:spMkLst>
            <pc:docMk/>
            <pc:sldMk cId="109857222" sldId="256"/>
            <ac:spMk id="2" creationId="{00000000-0000-0000-0000-000000000000}"/>
          </ac:spMkLst>
        </pc:spChg>
        <pc:spChg chg="mod ord">
          <ac:chgData name="Koluguri Sri Rama Rathan Reddy" userId="S::koluguri.reddy@students.iiit.ac.in::2d517251-3cf5-4f2e-8416-12657d4e897c" providerId="AD" clId="Web-{29006BF2-7A9E-10D2-8A17-9EF3E1FAA3AA}" dt="2023-12-05T02:37:40.993" v="224"/>
          <ac:spMkLst>
            <pc:docMk/>
            <pc:sldMk cId="109857222" sldId="256"/>
            <ac:spMk id="3" creationId="{00000000-0000-0000-0000-000000000000}"/>
          </ac:spMkLst>
        </pc:spChg>
      </pc:sldChg>
      <pc:sldChg chg="addSp delSp modSp mod modClrScheme delDesignElem chgLayout">
        <pc:chgData name="Koluguri Sri Rama Rathan Reddy" userId="S::koluguri.reddy@students.iiit.ac.in::2d517251-3cf5-4f2e-8416-12657d4e897c" providerId="AD" clId="Web-{29006BF2-7A9E-10D2-8A17-9EF3E1FAA3AA}" dt="2023-12-05T02:38:47.932" v="229"/>
        <pc:sldMkLst>
          <pc:docMk/>
          <pc:sldMk cId="337806268" sldId="257"/>
        </pc:sldMkLst>
        <pc:spChg chg="mod ord">
          <ac:chgData name="Koluguri Sri Rama Rathan Reddy" userId="S::koluguri.reddy@students.iiit.ac.in::2d517251-3cf5-4f2e-8416-12657d4e897c" providerId="AD" clId="Web-{29006BF2-7A9E-10D2-8A17-9EF3E1FAA3AA}" dt="2023-12-05T02:38:47.932" v="229"/>
          <ac:spMkLst>
            <pc:docMk/>
            <pc:sldMk cId="337806268" sldId="257"/>
            <ac:spMk id="2" creationId="{4BCC2A5C-D97E-A576-88CD-538683DEB4F7}"/>
          </ac:spMkLst>
        </pc:spChg>
        <pc:spChg chg="mod ord">
          <ac:chgData name="Koluguri Sri Rama Rathan Reddy" userId="S::koluguri.reddy@students.iiit.ac.in::2d517251-3cf5-4f2e-8416-12657d4e897c" providerId="AD" clId="Web-{29006BF2-7A9E-10D2-8A17-9EF3E1FAA3AA}" dt="2023-12-05T02:38:47.932" v="229"/>
          <ac:spMkLst>
            <pc:docMk/>
            <pc:sldMk cId="337806268" sldId="257"/>
            <ac:spMk id="5" creationId="{31D2656B-5559-1CCC-6E01-ED316EF3F35B}"/>
          </ac:spMkLst>
        </pc:spChg>
        <pc:spChg chg="add del">
          <ac:chgData name="Koluguri Sri Rama Rathan Reddy" userId="S::koluguri.reddy@students.iiit.ac.in::2d517251-3cf5-4f2e-8416-12657d4e897c" providerId="AD" clId="Web-{29006BF2-7A9E-10D2-8A17-9EF3E1FAA3AA}" dt="2023-12-05T02:38:47.932" v="229"/>
          <ac:spMkLst>
            <pc:docMk/>
            <pc:sldMk cId="337806268" sldId="257"/>
            <ac:spMk id="8" creationId="{1B15ED52-F352-441B-82BF-E0EA34836D08}"/>
          </ac:spMkLst>
        </pc:spChg>
        <pc:spChg chg="add del">
          <ac:chgData name="Koluguri Sri Rama Rathan Reddy" userId="S::koluguri.reddy@students.iiit.ac.in::2d517251-3cf5-4f2e-8416-12657d4e897c" providerId="AD" clId="Web-{29006BF2-7A9E-10D2-8A17-9EF3E1FAA3AA}" dt="2023-12-05T02:38:47.932" v="229"/>
          <ac:spMkLst>
            <pc:docMk/>
            <pc:sldMk cId="337806268" sldId="257"/>
            <ac:spMk id="10" creationId="{3B2E3793-BFE6-45A2-9B7B-E18844431C99}"/>
          </ac:spMkLst>
        </pc:spChg>
        <pc:spChg chg="add del">
          <ac:chgData name="Koluguri Sri Rama Rathan Reddy" userId="S::koluguri.reddy@students.iiit.ac.in::2d517251-3cf5-4f2e-8416-12657d4e897c" providerId="AD" clId="Web-{29006BF2-7A9E-10D2-8A17-9EF3E1FAA3AA}" dt="2023-12-05T02:38:47.932" v="229"/>
          <ac:spMkLst>
            <pc:docMk/>
            <pc:sldMk cId="337806268" sldId="257"/>
            <ac:spMk id="12" creationId="{BC4C4868-CB8F-4AF9-9CDB-8108F2C19B67}"/>
          </ac:spMkLst>
        </pc:spChg>
        <pc:spChg chg="add del">
          <ac:chgData name="Koluguri Sri Rama Rathan Reddy" userId="S::koluguri.reddy@students.iiit.ac.in::2d517251-3cf5-4f2e-8416-12657d4e897c" providerId="AD" clId="Web-{29006BF2-7A9E-10D2-8A17-9EF3E1FAA3AA}" dt="2023-12-05T02:38:47.932" v="229"/>
          <ac:spMkLst>
            <pc:docMk/>
            <pc:sldMk cId="337806268" sldId="257"/>
            <ac:spMk id="14" creationId="{375E0459-6403-40CD-989D-56A4407CA12E}"/>
          </ac:spMkLst>
        </pc:spChg>
        <pc:spChg chg="add del">
          <ac:chgData name="Koluguri Sri Rama Rathan Reddy" userId="S::koluguri.reddy@students.iiit.ac.in::2d517251-3cf5-4f2e-8416-12657d4e897c" providerId="AD" clId="Web-{29006BF2-7A9E-10D2-8A17-9EF3E1FAA3AA}" dt="2023-12-05T02:38:47.932" v="229"/>
          <ac:spMkLst>
            <pc:docMk/>
            <pc:sldMk cId="337806268" sldId="257"/>
            <ac:spMk id="16" creationId="{53E5B1A8-3AC9-4BD1-9BBC-78CA94F2D1BA}"/>
          </ac:spMkLst>
        </pc:spChg>
        <pc:spChg chg="add del">
          <ac:chgData name="Koluguri Sri Rama Rathan Reddy" userId="S::koluguri.reddy@students.iiit.ac.in::2d517251-3cf5-4f2e-8416-12657d4e897c" providerId="AD" clId="Web-{29006BF2-7A9E-10D2-8A17-9EF3E1FAA3AA}" dt="2023-12-05T02:38:47.932" v="229"/>
          <ac:spMkLst>
            <pc:docMk/>
            <pc:sldMk cId="337806268" sldId="257"/>
            <ac:spMk id="21" creationId="{1B15ED52-F352-441B-82BF-E0EA34836D08}"/>
          </ac:spMkLst>
        </pc:spChg>
        <pc:spChg chg="add del">
          <ac:chgData name="Koluguri Sri Rama Rathan Reddy" userId="S::koluguri.reddy@students.iiit.ac.in::2d517251-3cf5-4f2e-8416-12657d4e897c" providerId="AD" clId="Web-{29006BF2-7A9E-10D2-8A17-9EF3E1FAA3AA}" dt="2023-12-05T02:38:47.932" v="229"/>
          <ac:spMkLst>
            <pc:docMk/>
            <pc:sldMk cId="337806268" sldId="257"/>
            <ac:spMk id="23" creationId="{3B2E3793-BFE6-45A2-9B7B-E18844431C99}"/>
          </ac:spMkLst>
        </pc:spChg>
        <pc:spChg chg="add del">
          <ac:chgData name="Koluguri Sri Rama Rathan Reddy" userId="S::koluguri.reddy@students.iiit.ac.in::2d517251-3cf5-4f2e-8416-12657d4e897c" providerId="AD" clId="Web-{29006BF2-7A9E-10D2-8A17-9EF3E1FAA3AA}" dt="2023-12-05T02:38:47.932" v="229"/>
          <ac:spMkLst>
            <pc:docMk/>
            <pc:sldMk cId="337806268" sldId="257"/>
            <ac:spMk id="25" creationId="{BC4C4868-CB8F-4AF9-9CDB-8108F2C19B67}"/>
          </ac:spMkLst>
        </pc:spChg>
        <pc:spChg chg="add del">
          <ac:chgData name="Koluguri Sri Rama Rathan Reddy" userId="S::koluguri.reddy@students.iiit.ac.in::2d517251-3cf5-4f2e-8416-12657d4e897c" providerId="AD" clId="Web-{29006BF2-7A9E-10D2-8A17-9EF3E1FAA3AA}" dt="2023-12-05T02:38:47.932" v="229"/>
          <ac:spMkLst>
            <pc:docMk/>
            <pc:sldMk cId="337806268" sldId="257"/>
            <ac:spMk id="27" creationId="{375E0459-6403-40CD-989D-56A4407CA12E}"/>
          </ac:spMkLst>
        </pc:spChg>
        <pc:spChg chg="add del">
          <ac:chgData name="Koluguri Sri Rama Rathan Reddy" userId="S::koluguri.reddy@students.iiit.ac.in::2d517251-3cf5-4f2e-8416-12657d4e897c" providerId="AD" clId="Web-{29006BF2-7A9E-10D2-8A17-9EF3E1FAA3AA}" dt="2023-12-05T02:38:47.932" v="229"/>
          <ac:spMkLst>
            <pc:docMk/>
            <pc:sldMk cId="337806268" sldId="257"/>
            <ac:spMk id="29" creationId="{53E5B1A8-3AC9-4BD1-9BBC-78CA94F2D1BA}"/>
          </ac:spMkLst>
        </pc:spChg>
      </pc:sldChg>
      <pc:sldChg chg="addSp delSp modSp mod modClrScheme delDesignElem chgLayout">
        <pc:chgData name="Koluguri Sri Rama Rathan Reddy" userId="S::koluguri.reddy@students.iiit.ac.in::2d517251-3cf5-4f2e-8416-12657d4e897c" providerId="AD" clId="Web-{29006BF2-7A9E-10D2-8A17-9EF3E1FAA3AA}" dt="2023-12-05T02:37:40.993" v="224"/>
        <pc:sldMkLst>
          <pc:docMk/>
          <pc:sldMk cId="334064548" sldId="258"/>
        </pc:sldMkLst>
        <pc:spChg chg="mod ord">
          <ac:chgData name="Koluguri Sri Rama Rathan Reddy" userId="S::koluguri.reddy@students.iiit.ac.in::2d517251-3cf5-4f2e-8416-12657d4e897c" providerId="AD" clId="Web-{29006BF2-7A9E-10D2-8A17-9EF3E1FAA3AA}" dt="2023-12-05T02:37:40.993" v="224"/>
          <ac:spMkLst>
            <pc:docMk/>
            <pc:sldMk cId="334064548" sldId="258"/>
            <ac:spMk id="2" creationId="{DBB08BE6-2F7D-626D-D5A0-8E45D843457E}"/>
          </ac:spMkLst>
        </pc:spChg>
        <pc:spChg chg="mod ord">
          <ac:chgData name="Koluguri Sri Rama Rathan Reddy" userId="S::koluguri.reddy@students.iiit.ac.in::2d517251-3cf5-4f2e-8416-12657d4e897c" providerId="AD" clId="Web-{29006BF2-7A9E-10D2-8A17-9EF3E1FAA3AA}" dt="2023-12-05T02:37:40.993" v="224"/>
          <ac:spMkLst>
            <pc:docMk/>
            <pc:sldMk cId="334064548" sldId="258"/>
            <ac:spMk id="3" creationId="{8661157A-F435-2236-46F6-9CBBD02E1780}"/>
          </ac:spMkLst>
        </pc:spChg>
        <pc:spChg chg="add del">
          <ac:chgData name="Koluguri Sri Rama Rathan Reddy" userId="S::koluguri.reddy@students.iiit.ac.in::2d517251-3cf5-4f2e-8416-12657d4e897c" providerId="AD" clId="Web-{29006BF2-7A9E-10D2-8A17-9EF3E1FAA3AA}" dt="2023-12-05T02:37:40.993" v="224"/>
          <ac:spMkLst>
            <pc:docMk/>
            <pc:sldMk cId="334064548" sldId="258"/>
            <ac:spMk id="8" creationId="{1B15ED52-F352-441B-82BF-E0EA34836D08}"/>
          </ac:spMkLst>
        </pc:spChg>
        <pc:spChg chg="add del">
          <ac:chgData name="Koluguri Sri Rama Rathan Reddy" userId="S::koluguri.reddy@students.iiit.ac.in::2d517251-3cf5-4f2e-8416-12657d4e897c" providerId="AD" clId="Web-{29006BF2-7A9E-10D2-8A17-9EF3E1FAA3AA}" dt="2023-12-05T02:37:40.993" v="224"/>
          <ac:spMkLst>
            <pc:docMk/>
            <pc:sldMk cId="334064548" sldId="258"/>
            <ac:spMk id="10" creationId="{3B2E3793-BFE6-45A2-9B7B-E18844431C99}"/>
          </ac:spMkLst>
        </pc:spChg>
        <pc:spChg chg="add del">
          <ac:chgData name="Koluguri Sri Rama Rathan Reddy" userId="S::koluguri.reddy@students.iiit.ac.in::2d517251-3cf5-4f2e-8416-12657d4e897c" providerId="AD" clId="Web-{29006BF2-7A9E-10D2-8A17-9EF3E1FAA3AA}" dt="2023-12-05T02:37:40.993" v="224"/>
          <ac:spMkLst>
            <pc:docMk/>
            <pc:sldMk cId="334064548" sldId="258"/>
            <ac:spMk id="12" creationId="{BC4C4868-CB8F-4AF9-9CDB-8108F2C19B67}"/>
          </ac:spMkLst>
        </pc:spChg>
        <pc:spChg chg="add del">
          <ac:chgData name="Koluguri Sri Rama Rathan Reddy" userId="S::koluguri.reddy@students.iiit.ac.in::2d517251-3cf5-4f2e-8416-12657d4e897c" providerId="AD" clId="Web-{29006BF2-7A9E-10D2-8A17-9EF3E1FAA3AA}" dt="2023-12-05T02:37:40.993" v="224"/>
          <ac:spMkLst>
            <pc:docMk/>
            <pc:sldMk cId="334064548" sldId="258"/>
            <ac:spMk id="14" creationId="{375E0459-6403-40CD-989D-56A4407CA12E}"/>
          </ac:spMkLst>
        </pc:spChg>
        <pc:spChg chg="add del">
          <ac:chgData name="Koluguri Sri Rama Rathan Reddy" userId="S::koluguri.reddy@students.iiit.ac.in::2d517251-3cf5-4f2e-8416-12657d4e897c" providerId="AD" clId="Web-{29006BF2-7A9E-10D2-8A17-9EF3E1FAA3AA}" dt="2023-12-05T02:37:40.993" v="224"/>
          <ac:spMkLst>
            <pc:docMk/>
            <pc:sldMk cId="334064548" sldId="258"/>
            <ac:spMk id="16" creationId="{53E5B1A8-3AC9-4BD1-9BBC-78CA94F2D1BA}"/>
          </ac:spMkLst>
        </pc:spChg>
      </pc:sldChg>
      <pc:sldChg chg="addSp delSp modSp mod modClrScheme delDesignElem chgLayout">
        <pc:chgData name="Koluguri Sri Rama Rathan Reddy" userId="S::koluguri.reddy@students.iiit.ac.in::2d517251-3cf5-4f2e-8416-12657d4e897c" providerId="AD" clId="Web-{29006BF2-7A9E-10D2-8A17-9EF3E1FAA3AA}" dt="2023-12-05T03:00:06.840" v="735" actId="20577"/>
        <pc:sldMkLst>
          <pc:docMk/>
          <pc:sldMk cId="895284553" sldId="259"/>
        </pc:sldMkLst>
        <pc:spChg chg="mod ord">
          <ac:chgData name="Koluguri Sri Rama Rathan Reddy" userId="S::koluguri.reddy@students.iiit.ac.in::2d517251-3cf5-4f2e-8416-12657d4e897c" providerId="AD" clId="Web-{29006BF2-7A9E-10D2-8A17-9EF3E1FAA3AA}" dt="2023-12-05T02:45:07.411" v="421"/>
          <ac:spMkLst>
            <pc:docMk/>
            <pc:sldMk cId="895284553" sldId="259"/>
            <ac:spMk id="2" creationId="{760D4459-A0BE-779B-D417-9CF4CB4F8426}"/>
          </ac:spMkLst>
        </pc:spChg>
        <pc:spChg chg="mod ord">
          <ac:chgData name="Koluguri Sri Rama Rathan Reddy" userId="S::koluguri.reddy@students.iiit.ac.in::2d517251-3cf5-4f2e-8416-12657d4e897c" providerId="AD" clId="Web-{29006BF2-7A9E-10D2-8A17-9EF3E1FAA3AA}" dt="2023-12-05T03:00:06.840" v="735" actId="20577"/>
          <ac:spMkLst>
            <pc:docMk/>
            <pc:sldMk cId="895284553" sldId="259"/>
            <ac:spMk id="3" creationId="{0FDD4CF8-FAD6-1B3E-19D1-D971C256FD36}"/>
          </ac:spMkLst>
        </pc:spChg>
        <pc:spChg chg="add del">
          <ac:chgData name="Koluguri Sri Rama Rathan Reddy" userId="S::koluguri.reddy@students.iiit.ac.in::2d517251-3cf5-4f2e-8416-12657d4e897c" providerId="AD" clId="Web-{29006BF2-7A9E-10D2-8A17-9EF3E1FAA3AA}" dt="2023-12-05T02:45:07.411" v="421"/>
          <ac:spMkLst>
            <pc:docMk/>
            <pc:sldMk cId="895284553" sldId="259"/>
            <ac:spMk id="8" creationId="{1B15ED52-F352-441B-82BF-E0EA34836D08}"/>
          </ac:spMkLst>
        </pc:spChg>
        <pc:spChg chg="add del">
          <ac:chgData name="Koluguri Sri Rama Rathan Reddy" userId="S::koluguri.reddy@students.iiit.ac.in::2d517251-3cf5-4f2e-8416-12657d4e897c" providerId="AD" clId="Web-{29006BF2-7A9E-10D2-8A17-9EF3E1FAA3AA}" dt="2023-12-05T02:45:07.411" v="421"/>
          <ac:spMkLst>
            <pc:docMk/>
            <pc:sldMk cId="895284553" sldId="259"/>
            <ac:spMk id="10" creationId="{3B2E3793-BFE6-45A2-9B7B-E18844431C99}"/>
          </ac:spMkLst>
        </pc:spChg>
        <pc:spChg chg="add del">
          <ac:chgData name="Koluguri Sri Rama Rathan Reddy" userId="S::koluguri.reddy@students.iiit.ac.in::2d517251-3cf5-4f2e-8416-12657d4e897c" providerId="AD" clId="Web-{29006BF2-7A9E-10D2-8A17-9EF3E1FAA3AA}" dt="2023-12-05T02:45:07.411" v="421"/>
          <ac:spMkLst>
            <pc:docMk/>
            <pc:sldMk cId="895284553" sldId="259"/>
            <ac:spMk id="12" creationId="{BC4C4868-CB8F-4AF9-9CDB-8108F2C19B67}"/>
          </ac:spMkLst>
        </pc:spChg>
        <pc:spChg chg="add del">
          <ac:chgData name="Koluguri Sri Rama Rathan Reddy" userId="S::koluguri.reddy@students.iiit.ac.in::2d517251-3cf5-4f2e-8416-12657d4e897c" providerId="AD" clId="Web-{29006BF2-7A9E-10D2-8A17-9EF3E1FAA3AA}" dt="2023-12-05T02:45:07.411" v="421"/>
          <ac:spMkLst>
            <pc:docMk/>
            <pc:sldMk cId="895284553" sldId="259"/>
            <ac:spMk id="14" creationId="{375E0459-6403-40CD-989D-56A4407CA12E}"/>
          </ac:spMkLst>
        </pc:spChg>
        <pc:spChg chg="add del">
          <ac:chgData name="Koluguri Sri Rama Rathan Reddy" userId="S::koluguri.reddy@students.iiit.ac.in::2d517251-3cf5-4f2e-8416-12657d4e897c" providerId="AD" clId="Web-{29006BF2-7A9E-10D2-8A17-9EF3E1FAA3AA}" dt="2023-12-05T02:45:07.411" v="421"/>
          <ac:spMkLst>
            <pc:docMk/>
            <pc:sldMk cId="895284553" sldId="259"/>
            <ac:spMk id="16" creationId="{53E5B1A8-3AC9-4BD1-9BBC-78CA94F2D1BA}"/>
          </ac:spMkLst>
        </pc:spChg>
        <pc:spChg chg="add del">
          <ac:chgData name="Koluguri Sri Rama Rathan Reddy" userId="S::koluguri.reddy@students.iiit.ac.in::2d517251-3cf5-4f2e-8416-12657d4e897c" providerId="AD" clId="Web-{29006BF2-7A9E-10D2-8A17-9EF3E1FAA3AA}" dt="2023-12-05T02:45:07.411" v="420"/>
          <ac:spMkLst>
            <pc:docMk/>
            <pc:sldMk cId="895284553" sldId="259"/>
            <ac:spMk id="21" creationId="{DEE2AD96-B495-4E06-9291-B71706F728CB}"/>
          </ac:spMkLst>
        </pc:spChg>
        <pc:spChg chg="add del">
          <ac:chgData name="Koluguri Sri Rama Rathan Reddy" userId="S::koluguri.reddy@students.iiit.ac.in::2d517251-3cf5-4f2e-8416-12657d4e897c" providerId="AD" clId="Web-{29006BF2-7A9E-10D2-8A17-9EF3E1FAA3AA}" dt="2023-12-05T02:45:07.411" v="420"/>
          <ac:spMkLst>
            <pc:docMk/>
            <pc:sldMk cId="895284553" sldId="259"/>
            <ac:spMk id="23" creationId="{53CF6D67-C5A8-4ADD-9E8E-1E38CA1D3166}"/>
          </ac:spMkLst>
        </pc:spChg>
        <pc:spChg chg="add del">
          <ac:chgData name="Koluguri Sri Rama Rathan Reddy" userId="S::koluguri.reddy@students.iiit.ac.in::2d517251-3cf5-4f2e-8416-12657d4e897c" providerId="AD" clId="Web-{29006BF2-7A9E-10D2-8A17-9EF3E1FAA3AA}" dt="2023-12-05T02:45:07.411" v="420"/>
          <ac:spMkLst>
            <pc:docMk/>
            <pc:sldMk cId="895284553" sldId="259"/>
            <ac:spMk id="25" creationId="{86909FA0-B515-4681-B7A8-FA281D133B94}"/>
          </ac:spMkLst>
        </pc:spChg>
        <pc:spChg chg="add del">
          <ac:chgData name="Koluguri Sri Rama Rathan Reddy" userId="S::koluguri.reddy@students.iiit.ac.in::2d517251-3cf5-4f2e-8416-12657d4e897c" providerId="AD" clId="Web-{29006BF2-7A9E-10D2-8A17-9EF3E1FAA3AA}" dt="2023-12-05T02:45:07.411" v="420"/>
          <ac:spMkLst>
            <pc:docMk/>
            <pc:sldMk cId="895284553" sldId="259"/>
            <ac:spMk id="27" creationId="{21C9FE86-FCC3-4A31-AA1C-C882262B7FE7}"/>
          </ac:spMkLst>
        </pc:spChg>
        <pc:spChg chg="add del">
          <ac:chgData name="Koluguri Sri Rama Rathan Reddy" userId="S::koluguri.reddy@students.iiit.ac.in::2d517251-3cf5-4f2e-8416-12657d4e897c" providerId="AD" clId="Web-{29006BF2-7A9E-10D2-8A17-9EF3E1FAA3AA}" dt="2023-12-05T02:45:07.411" v="420"/>
          <ac:spMkLst>
            <pc:docMk/>
            <pc:sldMk cId="895284553" sldId="259"/>
            <ac:spMk id="29" creationId="{7D96243B-ECED-4B71-8E06-AE9A285EAD20}"/>
          </ac:spMkLst>
        </pc:spChg>
        <pc:spChg chg="add del">
          <ac:chgData name="Koluguri Sri Rama Rathan Reddy" userId="S::koluguri.reddy@students.iiit.ac.in::2d517251-3cf5-4f2e-8416-12657d4e897c" providerId="AD" clId="Web-{29006BF2-7A9E-10D2-8A17-9EF3E1FAA3AA}" dt="2023-12-05T02:45:07.411" v="420"/>
          <ac:spMkLst>
            <pc:docMk/>
            <pc:sldMk cId="895284553" sldId="259"/>
            <ac:spMk id="31" creationId="{A09989E4-EFDC-4A90-A633-E0525FB4139E}"/>
          </ac:spMkLst>
        </pc:spChg>
        <pc:spChg chg="add">
          <ac:chgData name="Koluguri Sri Rama Rathan Reddy" userId="S::koluguri.reddy@students.iiit.ac.in::2d517251-3cf5-4f2e-8416-12657d4e897c" providerId="AD" clId="Web-{29006BF2-7A9E-10D2-8A17-9EF3E1FAA3AA}" dt="2023-12-05T02:45:07.411" v="421"/>
          <ac:spMkLst>
            <pc:docMk/>
            <pc:sldMk cId="895284553" sldId="259"/>
            <ac:spMk id="33" creationId="{1B15ED52-F352-441B-82BF-E0EA34836D08}"/>
          </ac:spMkLst>
        </pc:spChg>
        <pc:spChg chg="add">
          <ac:chgData name="Koluguri Sri Rama Rathan Reddy" userId="S::koluguri.reddy@students.iiit.ac.in::2d517251-3cf5-4f2e-8416-12657d4e897c" providerId="AD" clId="Web-{29006BF2-7A9E-10D2-8A17-9EF3E1FAA3AA}" dt="2023-12-05T02:45:07.411" v="421"/>
          <ac:spMkLst>
            <pc:docMk/>
            <pc:sldMk cId="895284553" sldId="259"/>
            <ac:spMk id="34" creationId="{3B2E3793-BFE6-45A2-9B7B-E18844431C99}"/>
          </ac:spMkLst>
        </pc:spChg>
        <pc:spChg chg="add">
          <ac:chgData name="Koluguri Sri Rama Rathan Reddy" userId="S::koluguri.reddy@students.iiit.ac.in::2d517251-3cf5-4f2e-8416-12657d4e897c" providerId="AD" clId="Web-{29006BF2-7A9E-10D2-8A17-9EF3E1FAA3AA}" dt="2023-12-05T02:45:07.411" v="421"/>
          <ac:spMkLst>
            <pc:docMk/>
            <pc:sldMk cId="895284553" sldId="259"/>
            <ac:spMk id="35" creationId="{BC4C4868-CB8F-4AF9-9CDB-8108F2C19B67}"/>
          </ac:spMkLst>
        </pc:spChg>
        <pc:spChg chg="add">
          <ac:chgData name="Koluguri Sri Rama Rathan Reddy" userId="S::koluguri.reddy@students.iiit.ac.in::2d517251-3cf5-4f2e-8416-12657d4e897c" providerId="AD" clId="Web-{29006BF2-7A9E-10D2-8A17-9EF3E1FAA3AA}" dt="2023-12-05T02:45:07.411" v="421"/>
          <ac:spMkLst>
            <pc:docMk/>
            <pc:sldMk cId="895284553" sldId="259"/>
            <ac:spMk id="36" creationId="{375E0459-6403-40CD-989D-56A4407CA12E}"/>
          </ac:spMkLst>
        </pc:spChg>
        <pc:spChg chg="add">
          <ac:chgData name="Koluguri Sri Rama Rathan Reddy" userId="S::koluguri.reddy@students.iiit.ac.in::2d517251-3cf5-4f2e-8416-12657d4e897c" providerId="AD" clId="Web-{29006BF2-7A9E-10D2-8A17-9EF3E1FAA3AA}" dt="2023-12-05T02:45:07.411" v="421"/>
          <ac:spMkLst>
            <pc:docMk/>
            <pc:sldMk cId="895284553" sldId="259"/>
            <ac:spMk id="37" creationId="{53E5B1A8-3AC9-4BD1-9BBC-78CA94F2D1BA}"/>
          </ac:spMkLst>
        </pc:spChg>
      </pc:sldChg>
      <pc:sldChg chg="addSp delSp modSp mod modClrScheme delDesignElem chgLayout">
        <pc:chgData name="Koluguri Sri Rama Rathan Reddy" userId="S::koluguri.reddy@students.iiit.ac.in::2d517251-3cf5-4f2e-8416-12657d4e897c" providerId="AD" clId="Web-{29006BF2-7A9E-10D2-8A17-9EF3E1FAA3AA}" dt="2023-12-05T02:39:17.964" v="230"/>
        <pc:sldMkLst>
          <pc:docMk/>
          <pc:sldMk cId="3283675633" sldId="260"/>
        </pc:sldMkLst>
        <pc:spChg chg="mod ord">
          <ac:chgData name="Koluguri Sri Rama Rathan Reddy" userId="S::koluguri.reddy@students.iiit.ac.in::2d517251-3cf5-4f2e-8416-12657d4e897c" providerId="AD" clId="Web-{29006BF2-7A9E-10D2-8A17-9EF3E1FAA3AA}" dt="2023-12-05T02:39:17.964" v="230"/>
          <ac:spMkLst>
            <pc:docMk/>
            <pc:sldMk cId="3283675633" sldId="260"/>
            <ac:spMk id="2" creationId="{4BCC2A5C-D97E-A576-88CD-538683DEB4F7}"/>
          </ac:spMkLst>
        </pc:spChg>
        <pc:spChg chg="add del">
          <ac:chgData name="Koluguri Sri Rama Rathan Reddy" userId="S::koluguri.reddy@students.iiit.ac.in::2d517251-3cf5-4f2e-8416-12657d4e897c" providerId="AD" clId="Web-{29006BF2-7A9E-10D2-8A17-9EF3E1FAA3AA}" dt="2023-12-05T02:39:17.964" v="230"/>
          <ac:spMkLst>
            <pc:docMk/>
            <pc:sldMk cId="3283675633" sldId="260"/>
            <ac:spMk id="8" creationId="{1B15ED52-F352-441B-82BF-E0EA34836D08}"/>
          </ac:spMkLst>
        </pc:spChg>
        <pc:spChg chg="add del">
          <ac:chgData name="Koluguri Sri Rama Rathan Reddy" userId="S::koluguri.reddy@students.iiit.ac.in::2d517251-3cf5-4f2e-8416-12657d4e897c" providerId="AD" clId="Web-{29006BF2-7A9E-10D2-8A17-9EF3E1FAA3AA}" dt="2023-12-05T02:39:17.964" v="230"/>
          <ac:spMkLst>
            <pc:docMk/>
            <pc:sldMk cId="3283675633" sldId="260"/>
            <ac:spMk id="10" creationId="{3B2E3793-BFE6-45A2-9B7B-E18844431C99}"/>
          </ac:spMkLst>
        </pc:spChg>
        <pc:spChg chg="add del">
          <ac:chgData name="Koluguri Sri Rama Rathan Reddy" userId="S::koluguri.reddy@students.iiit.ac.in::2d517251-3cf5-4f2e-8416-12657d4e897c" providerId="AD" clId="Web-{29006BF2-7A9E-10D2-8A17-9EF3E1FAA3AA}" dt="2023-12-05T02:39:17.964" v="230"/>
          <ac:spMkLst>
            <pc:docMk/>
            <pc:sldMk cId="3283675633" sldId="260"/>
            <ac:spMk id="12" creationId="{BC4C4868-CB8F-4AF9-9CDB-8108F2C19B67}"/>
          </ac:spMkLst>
        </pc:spChg>
        <pc:spChg chg="add del">
          <ac:chgData name="Koluguri Sri Rama Rathan Reddy" userId="S::koluguri.reddy@students.iiit.ac.in::2d517251-3cf5-4f2e-8416-12657d4e897c" providerId="AD" clId="Web-{29006BF2-7A9E-10D2-8A17-9EF3E1FAA3AA}" dt="2023-12-05T02:39:17.964" v="230"/>
          <ac:spMkLst>
            <pc:docMk/>
            <pc:sldMk cId="3283675633" sldId="260"/>
            <ac:spMk id="14" creationId="{375E0459-6403-40CD-989D-56A4407CA12E}"/>
          </ac:spMkLst>
        </pc:spChg>
        <pc:spChg chg="add del">
          <ac:chgData name="Koluguri Sri Rama Rathan Reddy" userId="S::koluguri.reddy@students.iiit.ac.in::2d517251-3cf5-4f2e-8416-12657d4e897c" providerId="AD" clId="Web-{29006BF2-7A9E-10D2-8A17-9EF3E1FAA3AA}" dt="2023-12-05T02:39:17.964" v="230"/>
          <ac:spMkLst>
            <pc:docMk/>
            <pc:sldMk cId="3283675633" sldId="260"/>
            <ac:spMk id="16" creationId="{53E5B1A8-3AC9-4BD1-9BBC-78CA94F2D1BA}"/>
          </ac:spMkLst>
        </pc:spChg>
        <pc:spChg chg="add">
          <ac:chgData name="Koluguri Sri Rama Rathan Reddy" userId="S::koluguri.reddy@students.iiit.ac.in::2d517251-3cf5-4f2e-8416-12657d4e897c" providerId="AD" clId="Web-{29006BF2-7A9E-10D2-8A17-9EF3E1FAA3AA}" dt="2023-12-05T02:39:17.964" v="230"/>
          <ac:spMkLst>
            <pc:docMk/>
            <pc:sldMk cId="3283675633" sldId="260"/>
            <ac:spMk id="21" creationId="{2151139A-886F-4B97-8815-729AD3831BBD}"/>
          </ac:spMkLst>
        </pc:spChg>
        <pc:spChg chg="add">
          <ac:chgData name="Koluguri Sri Rama Rathan Reddy" userId="S::koluguri.reddy@students.iiit.ac.in::2d517251-3cf5-4f2e-8416-12657d4e897c" providerId="AD" clId="Web-{29006BF2-7A9E-10D2-8A17-9EF3E1FAA3AA}" dt="2023-12-05T02:39:17.964" v="230"/>
          <ac:spMkLst>
            <pc:docMk/>
            <pc:sldMk cId="3283675633" sldId="260"/>
            <ac:spMk id="23" creationId="{AB5E08C4-8CDD-4623-A5B8-E998C6DEE3B7}"/>
          </ac:spMkLst>
        </pc:spChg>
        <pc:spChg chg="add">
          <ac:chgData name="Koluguri Sri Rama Rathan Reddy" userId="S::koluguri.reddy@students.iiit.ac.in::2d517251-3cf5-4f2e-8416-12657d4e897c" providerId="AD" clId="Web-{29006BF2-7A9E-10D2-8A17-9EF3E1FAA3AA}" dt="2023-12-05T02:39:17.964" v="230"/>
          <ac:spMkLst>
            <pc:docMk/>
            <pc:sldMk cId="3283675633" sldId="260"/>
            <ac:spMk id="25" creationId="{15F33878-D502-4FFA-8ACE-F2AECDB2A23F}"/>
          </ac:spMkLst>
        </pc:spChg>
        <pc:spChg chg="add">
          <ac:chgData name="Koluguri Sri Rama Rathan Reddy" userId="S::koluguri.reddy@students.iiit.ac.in::2d517251-3cf5-4f2e-8416-12657d4e897c" providerId="AD" clId="Web-{29006BF2-7A9E-10D2-8A17-9EF3E1FAA3AA}" dt="2023-12-05T02:39:17.964" v="230"/>
          <ac:spMkLst>
            <pc:docMk/>
            <pc:sldMk cId="3283675633" sldId="260"/>
            <ac:spMk id="27" creationId="{D3539FEE-81D3-4406-802E-60B20B16F4F6}"/>
          </ac:spMkLst>
        </pc:spChg>
        <pc:spChg chg="add">
          <ac:chgData name="Koluguri Sri Rama Rathan Reddy" userId="S::koluguri.reddy@students.iiit.ac.in::2d517251-3cf5-4f2e-8416-12657d4e897c" providerId="AD" clId="Web-{29006BF2-7A9E-10D2-8A17-9EF3E1FAA3AA}" dt="2023-12-05T02:39:17.964" v="230"/>
          <ac:spMkLst>
            <pc:docMk/>
            <pc:sldMk cId="3283675633" sldId="260"/>
            <ac:spMk id="29" creationId="{DC701763-729E-462F-A5A8-E0DEFEB1E2E4}"/>
          </ac:spMkLst>
        </pc:spChg>
        <pc:picChg chg="mod">
          <ac:chgData name="Koluguri Sri Rama Rathan Reddy" userId="S::koluguri.reddy@students.iiit.ac.in::2d517251-3cf5-4f2e-8416-12657d4e897c" providerId="AD" clId="Web-{29006BF2-7A9E-10D2-8A17-9EF3E1FAA3AA}" dt="2023-12-05T02:39:17.964" v="230"/>
          <ac:picMkLst>
            <pc:docMk/>
            <pc:sldMk cId="3283675633" sldId="260"/>
            <ac:picMk id="3" creationId="{A634C706-9AE1-F0DC-C53E-3B628025CC00}"/>
          </ac:picMkLst>
        </pc:picChg>
        <pc:picChg chg="mod ord">
          <ac:chgData name="Koluguri Sri Rama Rathan Reddy" userId="S::koluguri.reddy@students.iiit.ac.in::2d517251-3cf5-4f2e-8416-12657d4e897c" providerId="AD" clId="Web-{29006BF2-7A9E-10D2-8A17-9EF3E1FAA3AA}" dt="2023-12-05T02:39:17.964" v="230"/>
          <ac:picMkLst>
            <pc:docMk/>
            <pc:sldMk cId="3283675633" sldId="260"/>
            <ac:picMk id="6" creationId="{F6E66CD0-598A-C903-FDE7-928F2D9D3B7D}"/>
          </ac:picMkLst>
        </pc:picChg>
      </pc:sldChg>
      <pc:sldChg chg="addSp delSp modSp mod modClrScheme delDesignElem chgLayout">
        <pc:chgData name="Koluguri Sri Rama Rathan Reddy" userId="S::koluguri.reddy@students.iiit.ac.in::2d517251-3cf5-4f2e-8416-12657d4e897c" providerId="AD" clId="Web-{29006BF2-7A9E-10D2-8A17-9EF3E1FAA3AA}" dt="2023-12-05T02:38:03.244" v="227" actId="1076"/>
        <pc:sldMkLst>
          <pc:docMk/>
          <pc:sldMk cId="324487141" sldId="261"/>
        </pc:sldMkLst>
        <pc:spChg chg="mod ord">
          <ac:chgData name="Koluguri Sri Rama Rathan Reddy" userId="S::koluguri.reddy@students.iiit.ac.in::2d517251-3cf5-4f2e-8416-12657d4e897c" providerId="AD" clId="Web-{29006BF2-7A9E-10D2-8A17-9EF3E1FAA3AA}" dt="2023-12-05T02:37:40.993" v="224"/>
          <ac:spMkLst>
            <pc:docMk/>
            <pc:sldMk cId="324487141" sldId="261"/>
            <ac:spMk id="2" creationId="{3CD070EE-D0AD-19E5-26E7-C5A7B0B6C4DC}"/>
          </ac:spMkLst>
        </pc:spChg>
        <pc:spChg chg="del mod ord">
          <ac:chgData name="Koluguri Sri Rama Rathan Reddy" userId="S::koluguri.reddy@students.iiit.ac.in::2d517251-3cf5-4f2e-8416-12657d4e897c" providerId="AD" clId="Web-{29006BF2-7A9E-10D2-8A17-9EF3E1FAA3AA}" dt="2023-12-05T02:37:59.244" v="225"/>
          <ac:spMkLst>
            <pc:docMk/>
            <pc:sldMk cId="324487141" sldId="261"/>
            <ac:spMk id="3" creationId="{1D72E697-FAD6-1297-413B-2047082C12B2}"/>
          </ac:spMkLst>
        </pc:spChg>
        <pc:spChg chg="add del">
          <ac:chgData name="Koluguri Sri Rama Rathan Reddy" userId="S::koluguri.reddy@students.iiit.ac.in::2d517251-3cf5-4f2e-8416-12657d4e897c" providerId="AD" clId="Web-{29006BF2-7A9E-10D2-8A17-9EF3E1FAA3AA}" dt="2023-12-05T02:37:40.993" v="224"/>
          <ac:spMkLst>
            <pc:docMk/>
            <pc:sldMk cId="324487141" sldId="261"/>
            <ac:spMk id="8" creationId="{1B15ED52-F352-441B-82BF-E0EA34836D08}"/>
          </ac:spMkLst>
        </pc:spChg>
        <pc:spChg chg="add del">
          <ac:chgData name="Koluguri Sri Rama Rathan Reddy" userId="S::koluguri.reddy@students.iiit.ac.in::2d517251-3cf5-4f2e-8416-12657d4e897c" providerId="AD" clId="Web-{29006BF2-7A9E-10D2-8A17-9EF3E1FAA3AA}" dt="2023-12-05T02:37:40.993" v="224"/>
          <ac:spMkLst>
            <pc:docMk/>
            <pc:sldMk cId="324487141" sldId="261"/>
            <ac:spMk id="10" creationId="{3B2E3793-BFE6-45A2-9B7B-E18844431C99}"/>
          </ac:spMkLst>
        </pc:spChg>
        <pc:spChg chg="add del">
          <ac:chgData name="Koluguri Sri Rama Rathan Reddy" userId="S::koluguri.reddy@students.iiit.ac.in::2d517251-3cf5-4f2e-8416-12657d4e897c" providerId="AD" clId="Web-{29006BF2-7A9E-10D2-8A17-9EF3E1FAA3AA}" dt="2023-12-05T02:37:40.993" v="224"/>
          <ac:spMkLst>
            <pc:docMk/>
            <pc:sldMk cId="324487141" sldId="261"/>
            <ac:spMk id="12" creationId="{BC4C4868-CB8F-4AF9-9CDB-8108F2C19B67}"/>
          </ac:spMkLst>
        </pc:spChg>
        <pc:spChg chg="add del">
          <ac:chgData name="Koluguri Sri Rama Rathan Reddy" userId="S::koluguri.reddy@students.iiit.ac.in::2d517251-3cf5-4f2e-8416-12657d4e897c" providerId="AD" clId="Web-{29006BF2-7A9E-10D2-8A17-9EF3E1FAA3AA}" dt="2023-12-05T02:37:40.993" v="224"/>
          <ac:spMkLst>
            <pc:docMk/>
            <pc:sldMk cId="324487141" sldId="261"/>
            <ac:spMk id="14" creationId="{375E0459-6403-40CD-989D-56A4407CA12E}"/>
          </ac:spMkLst>
        </pc:spChg>
        <pc:spChg chg="add del">
          <ac:chgData name="Koluguri Sri Rama Rathan Reddy" userId="S::koluguri.reddy@students.iiit.ac.in::2d517251-3cf5-4f2e-8416-12657d4e897c" providerId="AD" clId="Web-{29006BF2-7A9E-10D2-8A17-9EF3E1FAA3AA}" dt="2023-12-05T02:37:40.993" v="224"/>
          <ac:spMkLst>
            <pc:docMk/>
            <pc:sldMk cId="324487141" sldId="261"/>
            <ac:spMk id="16" creationId="{53E5B1A8-3AC9-4BD1-9BBC-78CA94F2D1BA}"/>
          </ac:spMkLst>
        </pc:spChg>
        <pc:graphicFrameChg chg="add mod">
          <ac:chgData name="Koluguri Sri Rama Rathan Reddy" userId="S::koluguri.reddy@students.iiit.ac.in::2d517251-3cf5-4f2e-8416-12657d4e897c" providerId="AD" clId="Web-{29006BF2-7A9E-10D2-8A17-9EF3E1FAA3AA}" dt="2023-12-05T02:38:03.244" v="227" actId="1076"/>
          <ac:graphicFrameMkLst>
            <pc:docMk/>
            <pc:sldMk cId="324487141" sldId="261"/>
            <ac:graphicFrameMk id="18" creationId="{88963267-62AD-735E-9B8C-1DFF3769E774}"/>
          </ac:graphicFrameMkLst>
        </pc:graphicFrameChg>
      </pc:sldChg>
      <pc:sldChg chg="addSp delSp modSp new mod setBg modClrScheme delDesignElem chgLayout">
        <pc:chgData name="Koluguri Sri Rama Rathan Reddy" userId="S::koluguri.reddy@students.iiit.ac.in::2d517251-3cf5-4f2e-8416-12657d4e897c" providerId="AD" clId="Web-{29006BF2-7A9E-10D2-8A17-9EF3E1FAA3AA}" dt="2023-12-05T02:37:40.993" v="224"/>
        <pc:sldMkLst>
          <pc:docMk/>
          <pc:sldMk cId="2598352034" sldId="262"/>
        </pc:sldMkLst>
        <pc:spChg chg="mod ord">
          <ac:chgData name="Koluguri Sri Rama Rathan Reddy" userId="S::koluguri.reddy@students.iiit.ac.in::2d517251-3cf5-4f2e-8416-12657d4e897c" providerId="AD" clId="Web-{29006BF2-7A9E-10D2-8A17-9EF3E1FAA3AA}" dt="2023-12-05T02:37:40.993" v="224"/>
          <ac:spMkLst>
            <pc:docMk/>
            <pc:sldMk cId="2598352034" sldId="262"/>
            <ac:spMk id="2" creationId="{35172E3D-492A-BA56-444F-114C580E6497}"/>
          </ac:spMkLst>
        </pc:spChg>
        <pc:spChg chg="del mod">
          <ac:chgData name="Koluguri Sri Rama Rathan Reddy" userId="S::koluguri.reddy@students.iiit.ac.in::2d517251-3cf5-4f2e-8416-12657d4e897c" providerId="AD" clId="Web-{29006BF2-7A9E-10D2-8A17-9EF3E1FAA3AA}" dt="2023-12-05T02:37:13.805" v="221"/>
          <ac:spMkLst>
            <pc:docMk/>
            <pc:sldMk cId="2598352034" sldId="262"/>
            <ac:spMk id="3" creationId="{8BA082BC-1068-6D8A-AD6F-C3CDBE605803}"/>
          </ac:spMkLst>
        </pc:spChg>
        <pc:spChg chg="add del">
          <ac:chgData name="Koluguri Sri Rama Rathan Reddy" userId="S::koluguri.reddy@students.iiit.ac.in::2d517251-3cf5-4f2e-8416-12657d4e897c" providerId="AD" clId="Web-{29006BF2-7A9E-10D2-8A17-9EF3E1FAA3AA}" dt="2023-12-05T02:37:29.196" v="222"/>
          <ac:spMkLst>
            <pc:docMk/>
            <pc:sldMk cId="2598352034" sldId="262"/>
            <ac:spMk id="9" creationId="{BACC6370-2D7E-4714-9D71-7542949D7D5D}"/>
          </ac:spMkLst>
        </pc:spChg>
        <pc:spChg chg="add del">
          <ac:chgData name="Koluguri Sri Rama Rathan Reddy" userId="S::koluguri.reddy@students.iiit.ac.in::2d517251-3cf5-4f2e-8416-12657d4e897c" providerId="AD" clId="Web-{29006BF2-7A9E-10D2-8A17-9EF3E1FAA3AA}" dt="2023-12-05T02:37:29.196" v="222"/>
          <ac:spMkLst>
            <pc:docMk/>
            <pc:sldMk cId="2598352034" sldId="262"/>
            <ac:spMk id="11" creationId="{F68B3F68-107C-434F-AA38-110D5EA91B85}"/>
          </ac:spMkLst>
        </pc:spChg>
        <pc:spChg chg="add del">
          <ac:chgData name="Koluguri Sri Rama Rathan Reddy" userId="S::koluguri.reddy@students.iiit.ac.in::2d517251-3cf5-4f2e-8416-12657d4e897c" providerId="AD" clId="Web-{29006BF2-7A9E-10D2-8A17-9EF3E1FAA3AA}" dt="2023-12-05T02:37:29.196" v="222"/>
          <ac:spMkLst>
            <pc:docMk/>
            <pc:sldMk cId="2598352034" sldId="262"/>
            <ac:spMk id="13" creationId="{AAD0DBB9-1A4B-4391-81D4-CB19F9AB918A}"/>
          </ac:spMkLst>
        </pc:spChg>
        <pc:spChg chg="add del">
          <ac:chgData name="Koluguri Sri Rama Rathan Reddy" userId="S::koluguri.reddy@students.iiit.ac.in::2d517251-3cf5-4f2e-8416-12657d4e897c" providerId="AD" clId="Web-{29006BF2-7A9E-10D2-8A17-9EF3E1FAA3AA}" dt="2023-12-05T02:37:29.196" v="222"/>
          <ac:spMkLst>
            <pc:docMk/>
            <pc:sldMk cId="2598352034" sldId="262"/>
            <ac:spMk id="15" creationId="{063BBA22-50EA-4C4D-BE05-F1CE4E63AA56}"/>
          </ac:spMkLst>
        </pc:spChg>
        <pc:spChg chg="add del">
          <ac:chgData name="Koluguri Sri Rama Rathan Reddy" userId="S::koluguri.reddy@students.iiit.ac.in::2d517251-3cf5-4f2e-8416-12657d4e897c" providerId="AD" clId="Web-{29006BF2-7A9E-10D2-8A17-9EF3E1FAA3AA}" dt="2023-12-05T02:37:40.993" v="224"/>
          <ac:spMkLst>
            <pc:docMk/>
            <pc:sldMk cId="2598352034" sldId="262"/>
            <ac:spMk id="20" creationId="{BACC6370-2D7E-4714-9D71-7542949D7D5D}"/>
          </ac:spMkLst>
        </pc:spChg>
        <pc:spChg chg="add del">
          <ac:chgData name="Koluguri Sri Rama Rathan Reddy" userId="S::koluguri.reddy@students.iiit.ac.in::2d517251-3cf5-4f2e-8416-12657d4e897c" providerId="AD" clId="Web-{29006BF2-7A9E-10D2-8A17-9EF3E1FAA3AA}" dt="2023-12-05T02:37:40.993" v="224"/>
          <ac:spMkLst>
            <pc:docMk/>
            <pc:sldMk cId="2598352034" sldId="262"/>
            <ac:spMk id="22" creationId="{F68B3F68-107C-434F-AA38-110D5EA91B85}"/>
          </ac:spMkLst>
        </pc:spChg>
        <pc:spChg chg="add del">
          <ac:chgData name="Koluguri Sri Rama Rathan Reddy" userId="S::koluguri.reddy@students.iiit.ac.in::2d517251-3cf5-4f2e-8416-12657d4e897c" providerId="AD" clId="Web-{29006BF2-7A9E-10D2-8A17-9EF3E1FAA3AA}" dt="2023-12-05T02:37:40.993" v="224"/>
          <ac:spMkLst>
            <pc:docMk/>
            <pc:sldMk cId="2598352034" sldId="262"/>
            <ac:spMk id="24" creationId="{AAD0DBB9-1A4B-4391-81D4-CB19F9AB918A}"/>
          </ac:spMkLst>
        </pc:spChg>
        <pc:spChg chg="add del">
          <ac:chgData name="Koluguri Sri Rama Rathan Reddy" userId="S::koluguri.reddy@students.iiit.ac.in::2d517251-3cf5-4f2e-8416-12657d4e897c" providerId="AD" clId="Web-{29006BF2-7A9E-10D2-8A17-9EF3E1FAA3AA}" dt="2023-12-05T02:37:40.993" v="224"/>
          <ac:spMkLst>
            <pc:docMk/>
            <pc:sldMk cId="2598352034" sldId="262"/>
            <ac:spMk id="26" creationId="{063BBA22-50EA-4C4D-BE05-F1CE4E63AA56}"/>
          </ac:spMkLst>
        </pc:spChg>
        <pc:graphicFrameChg chg="add mod ord modGraphic">
          <ac:chgData name="Koluguri Sri Rama Rathan Reddy" userId="S::koluguri.reddy@students.iiit.ac.in::2d517251-3cf5-4f2e-8416-12657d4e897c" providerId="AD" clId="Web-{29006BF2-7A9E-10D2-8A17-9EF3E1FAA3AA}" dt="2023-12-05T02:37:40.993" v="224"/>
          <ac:graphicFrameMkLst>
            <pc:docMk/>
            <pc:sldMk cId="2598352034" sldId="262"/>
            <ac:graphicFrameMk id="5" creationId="{8B99B287-3003-409C-7061-948D971236AD}"/>
          </ac:graphicFrameMkLst>
        </pc:graphicFrameChg>
      </pc:sldChg>
      <pc:sldChg chg="modSp add replId">
        <pc:chgData name="Koluguri Sri Rama Rathan Reddy" userId="S::koluguri.reddy@students.iiit.ac.in::2d517251-3cf5-4f2e-8416-12657d4e897c" providerId="AD" clId="Web-{29006BF2-7A9E-10D2-8A17-9EF3E1FAA3AA}" dt="2023-12-05T02:52:47.485" v="703" actId="20577"/>
        <pc:sldMkLst>
          <pc:docMk/>
          <pc:sldMk cId="1981735368" sldId="263"/>
        </pc:sldMkLst>
        <pc:spChg chg="mod">
          <ac:chgData name="Koluguri Sri Rama Rathan Reddy" userId="S::koluguri.reddy@students.iiit.ac.in::2d517251-3cf5-4f2e-8416-12657d4e897c" providerId="AD" clId="Web-{29006BF2-7A9E-10D2-8A17-9EF3E1FAA3AA}" dt="2023-12-05T02:52:47.485" v="703" actId="20577"/>
          <ac:spMkLst>
            <pc:docMk/>
            <pc:sldMk cId="1981735368" sldId="263"/>
            <ac:spMk id="3" creationId="{0FDD4CF8-FAD6-1B3E-19D1-D971C256FD36}"/>
          </ac:spMkLst>
        </pc:spChg>
      </pc:sldChg>
      <pc:sldChg chg="addSp delSp modSp add ord replId">
        <pc:chgData name="Koluguri Sri Rama Rathan Reddy" userId="S::koluguri.reddy@students.iiit.ac.in::2d517251-3cf5-4f2e-8416-12657d4e897c" providerId="AD" clId="Web-{29006BF2-7A9E-10D2-8A17-9EF3E1FAA3AA}" dt="2023-12-05T02:53:47.799" v="711"/>
        <pc:sldMkLst>
          <pc:docMk/>
          <pc:sldMk cId="1896750728" sldId="264"/>
        </pc:sldMkLst>
        <pc:spChg chg="mod">
          <ac:chgData name="Koluguri Sri Rama Rathan Reddy" userId="S::koluguri.reddy@students.iiit.ac.in::2d517251-3cf5-4f2e-8416-12657d4e897c" providerId="AD" clId="Web-{29006BF2-7A9E-10D2-8A17-9EF3E1FAA3AA}" dt="2023-12-05T02:46:51.023" v="458"/>
          <ac:spMkLst>
            <pc:docMk/>
            <pc:sldMk cId="1896750728" sldId="264"/>
            <ac:spMk id="2" creationId="{760D4459-A0BE-779B-D417-9CF4CB4F8426}"/>
          </ac:spMkLst>
        </pc:spChg>
        <pc:spChg chg="del mod">
          <ac:chgData name="Koluguri Sri Rama Rathan Reddy" userId="S::koluguri.reddy@students.iiit.ac.in::2d517251-3cf5-4f2e-8416-12657d4e897c" providerId="AD" clId="Web-{29006BF2-7A9E-10D2-8A17-9EF3E1FAA3AA}" dt="2023-12-05T02:46:46.242" v="457"/>
          <ac:spMkLst>
            <pc:docMk/>
            <pc:sldMk cId="1896750728" sldId="264"/>
            <ac:spMk id="3" creationId="{0FDD4CF8-FAD6-1B3E-19D1-D971C256FD36}"/>
          </ac:spMkLst>
        </pc:spChg>
        <pc:spChg chg="del">
          <ac:chgData name="Koluguri Sri Rama Rathan Reddy" userId="S::koluguri.reddy@students.iiit.ac.in::2d517251-3cf5-4f2e-8416-12657d4e897c" providerId="AD" clId="Web-{29006BF2-7A9E-10D2-8A17-9EF3E1FAA3AA}" dt="2023-12-05T02:46:51.023" v="458"/>
          <ac:spMkLst>
            <pc:docMk/>
            <pc:sldMk cId="1896750728" sldId="264"/>
            <ac:spMk id="8" creationId="{1B15ED52-F352-441B-82BF-E0EA34836D08}"/>
          </ac:spMkLst>
        </pc:spChg>
        <pc:spChg chg="del">
          <ac:chgData name="Koluguri Sri Rama Rathan Reddy" userId="S::koluguri.reddy@students.iiit.ac.in::2d517251-3cf5-4f2e-8416-12657d4e897c" providerId="AD" clId="Web-{29006BF2-7A9E-10D2-8A17-9EF3E1FAA3AA}" dt="2023-12-05T02:46:51.023" v="458"/>
          <ac:spMkLst>
            <pc:docMk/>
            <pc:sldMk cId="1896750728" sldId="264"/>
            <ac:spMk id="10" creationId="{3B2E3793-BFE6-45A2-9B7B-E18844431C99}"/>
          </ac:spMkLst>
        </pc:spChg>
        <pc:spChg chg="del">
          <ac:chgData name="Koluguri Sri Rama Rathan Reddy" userId="S::koluguri.reddy@students.iiit.ac.in::2d517251-3cf5-4f2e-8416-12657d4e897c" providerId="AD" clId="Web-{29006BF2-7A9E-10D2-8A17-9EF3E1FAA3AA}" dt="2023-12-05T02:46:51.023" v="458"/>
          <ac:spMkLst>
            <pc:docMk/>
            <pc:sldMk cId="1896750728" sldId="264"/>
            <ac:spMk id="12" creationId="{BC4C4868-CB8F-4AF9-9CDB-8108F2C19B67}"/>
          </ac:spMkLst>
        </pc:spChg>
        <pc:spChg chg="del">
          <ac:chgData name="Koluguri Sri Rama Rathan Reddy" userId="S::koluguri.reddy@students.iiit.ac.in::2d517251-3cf5-4f2e-8416-12657d4e897c" providerId="AD" clId="Web-{29006BF2-7A9E-10D2-8A17-9EF3E1FAA3AA}" dt="2023-12-05T02:46:51.023" v="458"/>
          <ac:spMkLst>
            <pc:docMk/>
            <pc:sldMk cId="1896750728" sldId="264"/>
            <ac:spMk id="14" creationId="{375E0459-6403-40CD-989D-56A4407CA12E}"/>
          </ac:spMkLst>
        </pc:spChg>
        <pc:spChg chg="del">
          <ac:chgData name="Koluguri Sri Rama Rathan Reddy" userId="S::koluguri.reddy@students.iiit.ac.in::2d517251-3cf5-4f2e-8416-12657d4e897c" providerId="AD" clId="Web-{29006BF2-7A9E-10D2-8A17-9EF3E1FAA3AA}" dt="2023-12-05T02:46:51.023" v="458"/>
          <ac:spMkLst>
            <pc:docMk/>
            <pc:sldMk cId="1896750728" sldId="264"/>
            <ac:spMk id="16" creationId="{53E5B1A8-3AC9-4BD1-9BBC-78CA94F2D1BA}"/>
          </ac:spMkLst>
        </pc:spChg>
        <pc:spChg chg="add">
          <ac:chgData name="Koluguri Sri Rama Rathan Reddy" userId="S::koluguri.reddy@students.iiit.ac.in::2d517251-3cf5-4f2e-8416-12657d4e897c" providerId="AD" clId="Web-{29006BF2-7A9E-10D2-8A17-9EF3E1FAA3AA}" dt="2023-12-05T02:46:51.023" v="458"/>
          <ac:spMkLst>
            <pc:docMk/>
            <pc:sldMk cId="1896750728" sldId="264"/>
            <ac:spMk id="21" creationId="{A8384FB5-9ADC-4DDC-881B-597D56F5B15D}"/>
          </ac:spMkLst>
        </pc:spChg>
        <pc:spChg chg="add">
          <ac:chgData name="Koluguri Sri Rama Rathan Reddy" userId="S::koluguri.reddy@students.iiit.ac.in::2d517251-3cf5-4f2e-8416-12657d4e897c" providerId="AD" clId="Web-{29006BF2-7A9E-10D2-8A17-9EF3E1FAA3AA}" dt="2023-12-05T02:46:51.023" v="458"/>
          <ac:spMkLst>
            <pc:docMk/>
            <pc:sldMk cId="1896750728" sldId="264"/>
            <ac:spMk id="23" creationId="{1199E1B1-A8C0-4FE8-A5A8-1CB41D69F857}"/>
          </ac:spMkLst>
        </pc:spChg>
        <pc:spChg chg="add">
          <ac:chgData name="Koluguri Sri Rama Rathan Reddy" userId="S::koluguri.reddy@students.iiit.ac.in::2d517251-3cf5-4f2e-8416-12657d4e897c" providerId="AD" clId="Web-{29006BF2-7A9E-10D2-8A17-9EF3E1FAA3AA}" dt="2023-12-05T02:46:51.023" v="458"/>
          <ac:spMkLst>
            <pc:docMk/>
            <pc:sldMk cId="1896750728" sldId="264"/>
            <ac:spMk id="25" creationId="{84A8DE83-DE75-4B41-9DB4-A7EC0B0DEC0B}"/>
          </ac:spMkLst>
        </pc:spChg>
        <pc:spChg chg="add">
          <ac:chgData name="Koluguri Sri Rama Rathan Reddy" userId="S::koluguri.reddy@students.iiit.ac.in::2d517251-3cf5-4f2e-8416-12657d4e897c" providerId="AD" clId="Web-{29006BF2-7A9E-10D2-8A17-9EF3E1FAA3AA}" dt="2023-12-05T02:46:51.023" v="458"/>
          <ac:spMkLst>
            <pc:docMk/>
            <pc:sldMk cId="1896750728" sldId="264"/>
            <ac:spMk id="27" creationId="{A7009A0A-BEF5-4EAC-AF15-E4F9F002E239}"/>
          </ac:spMkLst>
        </pc:spChg>
        <pc:picChg chg="add mod ord">
          <ac:chgData name="Koluguri Sri Rama Rathan Reddy" userId="S::koluguri.reddy@students.iiit.ac.in::2d517251-3cf5-4f2e-8416-12657d4e897c" providerId="AD" clId="Web-{29006BF2-7A9E-10D2-8A17-9EF3E1FAA3AA}" dt="2023-12-05T02:46:51.023" v="458"/>
          <ac:picMkLst>
            <pc:docMk/>
            <pc:sldMk cId="1896750728" sldId="264"/>
            <ac:picMk id="4" creationId="{305D9CD2-7090-C95C-ED30-DFEDE5AB17F4}"/>
          </ac:picMkLst>
        </pc:picChg>
      </pc:sldChg>
      <pc:sldChg chg="modSp add replId">
        <pc:chgData name="Koluguri Sri Rama Rathan Reddy" userId="S::koluguri.reddy@students.iiit.ac.in::2d517251-3cf5-4f2e-8416-12657d4e897c" providerId="AD" clId="Web-{29006BF2-7A9E-10D2-8A17-9EF3E1FAA3AA}" dt="2023-12-05T02:50:03.153" v="664" actId="20577"/>
        <pc:sldMkLst>
          <pc:docMk/>
          <pc:sldMk cId="3307014245" sldId="265"/>
        </pc:sldMkLst>
        <pc:spChg chg="mod">
          <ac:chgData name="Koluguri Sri Rama Rathan Reddy" userId="S::koluguri.reddy@students.iiit.ac.in::2d517251-3cf5-4f2e-8416-12657d4e897c" providerId="AD" clId="Web-{29006BF2-7A9E-10D2-8A17-9EF3E1FAA3AA}" dt="2023-12-05T02:50:03.153" v="664" actId="20577"/>
          <ac:spMkLst>
            <pc:docMk/>
            <pc:sldMk cId="3307014245" sldId="265"/>
            <ac:spMk id="3" creationId="{0FDD4CF8-FAD6-1B3E-19D1-D971C256FD36}"/>
          </ac:spMkLst>
        </pc:spChg>
      </pc:sldChg>
      <pc:sldChg chg="addSp delSp modSp add replId">
        <pc:chgData name="Koluguri Sri Rama Rathan Reddy" userId="S::koluguri.reddy@students.iiit.ac.in::2d517251-3cf5-4f2e-8416-12657d4e897c" providerId="AD" clId="Web-{29006BF2-7A9E-10D2-8A17-9EF3E1FAA3AA}" dt="2023-12-05T02:52:19.719" v="670"/>
        <pc:sldMkLst>
          <pc:docMk/>
          <pc:sldMk cId="3592323392" sldId="266"/>
        </pc:sldMkLst>
        <pc:spChg chg="mod">
          <ac:chgData name="Koluguri Sri Rama Rathan Reddy" userId="S::koluguri.reddy@students.iiit.ac.in::2d517251-3cf5-4f2e-8416-12657d4e897c" providerId="AD" clId="Web-{29006BF2-7A9E-10D2-8A17-9EF3E1FAA3AA}" dt="2023-12-05T02:52:19.719" v="670"/>
          <ac:spMkLst>
            <pc:docMk/>
            <pc:sldMk cId="3592323392" sldId="266"/>
            <ac:spMk id="2" creationId="{760D4459-A0BE-779B-D417-9CF4CB4F8426}"/>
          </ac:spMkLst>
        </pc:spChg>
        <pc:spChg chg="del mod">
          <ac:chgData name="Koluguri Sri Rama Rathan Reddy" userId="S::koluguri.reddy@students.iiit.ac.in::2d517251-3cf5-4f2e-8416-12657d4e897c" providerId="AD" clId="Web-{29006BF2-7A9E-10D2-8A17-9EF3E1FAA3AA}" dt="2023-12-05T02:50:15.137" v="665"/>
          <ac:spMkLst>
            <pc:docMk/>
            <pc:sldMk cId="3592323392" sldId="266"/>
            <ac:spMk id="3" creationId="{0FDD4CF8-FAD6-1B3E-19D1-D971C256FD36}"/>
          </ac:spMkLst>
        </pc:spChg>
        <pc:spChg chg="add del mod">
          <ac:chgData name="Koluguri Sri Rama Rathan Reddy" userId="S::koluguri.reddy@students.iiit.ac.in::2d517251-3cf5-4f2e-8416-12657d4e897c" providerId="AD" clId="Web-{29006BF2-7A9E-10D2-8A17-9EF3E1FAA3AA}" dt="2023-12-05T02:51:21.530" v="669"/>
          <ac:spMkLst>
            <pc:docMk/>
            <pc:sldMk cId="3592323392" sldId="266"/>
            <ac:spMk id="6" creationId="{A10E9493-AE37-A6E1-8D72-78B3FBB62D21}"/>
          </ac:spMkLst>
        </pc:spChg>
        <pc:spChg chg="del">
          <ac:chgData name="Koluguri Sri Rama Rathan Reddy" userId="S::koluguri.reddy@students.iiit.ac.in::2d517251-3cf5-4f2e-8416-12657d4e897c" providerId="AD" clId="Web-{29006BF2-7A9E-10D2-8A17-9EF3E1FAA3AA}" dt="2023-12-05T02:52:19.719" v="670"/>
          <ac:spMkLst>
            <pc:docMk/>
            <pc:sldMk cId="3592323392" sldId="266"/>
            <ac:spMk id="8" creationId="{1B15ED52-F352-441B-82BF-E0EA34836D08}"/>
          </ac:spMkLst>
        </pc:spChg>
        <pc:spChg chg="del">
          <ac:chgData name="Koluguri Sri Rama Rathan Reddy" userId="S::koluguri.reddy@students.iiit.ac.in::2d517251-3cf5-4f2e-8416-12657d4e897c" providerId="AD" clId="Web-{29006BF2-7A9E-10D2-8A17-9EF3E1FAA3AA}" dt="2023-12-05T02:52:19.719" v="670"/>
          <ac:spMkLst>
            <pc:docMk/>
            <pc:sldMk cId="3592323392" sldId="266"/>
            <ac:spMk id="10" creationId="{3B2E3793-BFE6-45A2-9B7B-E18844431C99}"/>
          </ac:spMkLst>
        </pc:spChg>
        <pc:spChg chg="del">
          <ac:chgData name="Koluguri Sri Rama Rathan Reddy" userId="S::koluguri.reddy@students.iiit.ac.in::2d517251-3cf5-4f2e-8416-12657d4e897c" providerId="AD" clId="Web-{29006BF2-7A9E-10D2-8A17-9EF3E1FAA3AA}" dt="2023-12-05T02:52:19.719" v="670"/>
          <ac:spMkLst>
            <pc:docMk/>
            <pc:sldMk cId="3592323392" sldId="266"/>
            <ac:spMk id="12" creationId="{BC4C4868-CB8F-4AF9-9CDB-8108F2C19B67}"/>
          </ac:spMkLst>
        </pc:spChg>
        <pc:spChg chg="del">
          <ac:chgData name="Koluguri Sri Rama Rathan Reddy" userId="S::koluguri.reddy@students.iiit.ac.in::2d517251-3cf5-4f2e-8416-12657d4e897c" providerId="AD" clId="Web-{29006BF2-7A9E-10D2-8A17-9EF3E1FAA3AA}" dt="2023-12-05T02:52:19.719" v="670"/>
          <ac:spMkLst>
            <pc:docMk/>
            <pc:sldMk cId="3592323392" sldId="266"/>
            <ac:spMk id="14" creationId="{375E0459-6403-40CD-989D-56A4407CA12E}"/>
          </ac:spMkLst>
        </pc:spChg>
        <pc:spChg chg="del">
          <ac:chgData name="Koluguri Sri Rama Rathan Reddy" userId="S::koluguri.reddy@students.iiit.ac.in::2d517251-3cf5-4f2e-8416-12657d4e897c" providerId="AD" clId="Web-{29006BF2-7A9E-10D2-8A17-9EF3E1FAA3AA}" dt="2023-12-05T02:52:19.719" v="670"/>
          <ac:spMkLst>
            <pc:docMk/>
            <pc:sldMk cId="3592323392" sldId="266"/>
            <ac:spMk id="16" creationId="{53E5B1A8-3AC9-4BD1-9BBC-78CA94F2D1BA}"/>
          </ac:spMkLst>
        </pc:spChg>
        <pc:spChg chg="add">
          <ac:chgData name="Koluguri Sri Rama Rathan Reddy" userId="S::koluguri.reddy@students.iiit.ac.in::2d517251-3cf5-4f2e-8416-12657d4e897c" providerId="AD" clId="Web-{29006BF2-7A9E-10D2-8A17-9EF3E1FAA3AA}" dt="2023-12-05T02:52:19.719" v="670"/>
          <ac:spMkLst>
            <pc:docMk/>
            <pc:sldMk cId="3592323392" sldId="266"/>
            <ac:spMk id="21" creationId="{A8384FB5-9ADC-4DDC-881B-597D56F5B15D}"/>
          </ac:spMkLst>
        </pc:spChg>
        <pc:spChg chg="add">
          <ac:chgData name="Koluguri Sri Rama Rathan Reddy" userId="S::koluguri.reddy@students.iiit.ac.in::2d517251-3cf5-4f2e-8416-12657d4e897c" providerId="AD" clId="Web-{29006BF2-7A9E-10D2-8A17-9EF3E1FAA3AA}" dt="2023-12-05T02:52:19.719" v="670"/>
          <ac:spMkLst>
            <pc:docMk/>
            <pc:sldMk cId="3592323392" sldId="266"/>
            <ac:spMk id="23" creationId="{1199E1B1-A8C0-4FE8-A5A8-1CB41D69F857}"/>
          </ac:spMkLst>
        </pc:spChg>
        <pc:spChg chg="add">
          <ac:chgData name="Koluguri Sri Rama Rathan Reddy" userId="S::koluguri.reddy@students.iiit.ac.in::2d517251-3cf5-4f2e-8416-12657d4e897c" providerId="AD" clId="Web-{29006BF2-7A9E-10D2-8A17-9EF3E1FAA3AA}" dt="2023-12-05T02:52:19.719" v="670"/>
          <ac:spMkLst>
            <pc:docMk/>
            <pc:sldMk cId="3592323392" sldId="266"/>
            <ac:spMk id="25" creationId="{84A8DE83-DE75-4B41-9DB4-A7EC0B0DEC0B}"/>
          </ac:spMkLst>
        </pc:spChg>
        <pc:spChg chg="add">
          <ac:chgData name="Koluguri Sri Rama Rathan Reddy" userId="S::koluguri.reddy@students.iiit.ac.in::2d517251-3cf5-4f2e-8416-12657d4e897c" providerId="AD" clId="Web-{29006BF2-7A9E-10D2-8A17-9EF3E1FAA3AA}" dt="2023-12-05T02:52:19.719" v="670"/>
          <ac:spMkLst>
            <pc:docMk/>
            <pc:sldMk cId="3592323392" sldId="266"/>
            <ac:spMk id="27" creationId="{A7009A0A-BEF5-4EAC-AF15-E4F9F002E239}"/>
          </ac:spMkLst>
        </pc:spChg>
        <pc:picChg chg="add del mod ord">
          <ac:chgData name="Koluguri Sri Rama Rathan Reddy" userId="S::koluguri.reddy@students.iiit.ac.in::2d517251-3cf5-4f2e-8416-12657d4e897c" providerId="AD" clId="Web-{29006BF2-7A9E-10D2-8A17-9EF3E1FAA3AA}" dt="2023-12-05T02:51:17.108" v="668"/>
          <ac:picMkLst>
            <pc:docMk/>
            <pc:sldMk cId="3592323392" sldId="266"/>
            <ac:picMk id="4" creationId="{23D6BB98-CDB9-634F-CBF7-D8DF42FFD3D4}"/>
          </ac:picMkLst>
        </pc:picChg>
        <pc:picChg chg="add mod ord">
          <ac:chgData name="Koluguri Sri Rama Rathan Reddy" userId="S::koluguri.reddy@students.iiit.ac.in::2d517251-3cf5-4f2e-8416-12657d4e897c" providerId="AD" clId="Web-{29006BF2-7A9E-10D2-8A17-9EF3E1FAA3AA}" dt="2023-12-05T02:52:19.719" v="670"/>
          <ac:picMkLst>
            <pc:docMk/>
            <pc:sldMk cId="3592323392" sldId="266"/>
            <ac:picMk id="7" creationId="{82F3DD51-1AED-98A6-90CE-A4AF57529648}"/>
          </ac:picMkLst>
        </pc:picChg>
      </pc:sldChg>
      <pc:sldChg chg="addSp delSp modSp new del">
        <pc:chgData name="Koluguri Sri Rama Rathan Reddy" userId="S::koluguri.reddy@students.iiit.ac.in::2d517251-3cf5-4f2e-8416-12657d4e897c" providerId="AD" clId="Web-{29006BF2-7A9E-10D2-8A17-9EF3E1FAA3AA}" dt="2023-12-05T02:54:25.191" v="715"/>
        <pc:sldMkLst>
          <pc:docMk/>
          <pc:sldMk cId="921670895" sldId="267"/>
        </pc:sldMkLst>
        <pc:spChg chg="add del">
          <ac:chgData name="Koluguri Sri Rama Rathan Reddy" userId="S::koluguri.reddy@students.iiit.ac.in::2d517251-3cf5-4f2e-8416-12657d4e897c" providerId="AD" clId="Web-{29006BF2-7A9E-10D2-8A17-9EF3E1FAA3AA}" dt="2023-12-05T02:54:23.113" v="714"/>
          <ac:spMkLst>
            <pc:docMk/>
            <pc:sldMk cId="921670895" sldId="267"/>
            <ac:spMk id="3" creationId="{2C5816F5-7755-3640-8495-E3A24D43FD18}"/>
          </ac:spMkLst>
        </pc:spChg>
        <pc:picChg chg="add del mod ord">
          <ac:chgData name="Koluguri Sri Rama Rathan Reddy" userId="S::koluguri.reddy@students.iiit.ac.in::2d517251-3cf5-4f2e-8416-12657d4e897c" providerId="AD" clId="Web-{29006BF2-7A9E-10D2-8A17-9EF3E1FAA3AA}" dt="2023-12-05T02:54:23.113" v="714"/>
          <ac:picMkLst>
            <pc:docMk/>
            <pc:sldMk cId="921670895" sldId="267"/>
            <ac:picMk id="4" creationId="{B624021A-FDD9-B8AD-2286-50A1EA7A9866}"/>
          </ac:picMkLst>
        </pc:picChg>
      </pc:sldChg>
      <pc:sldChg chg="addSp delSp modSp new add del mod ord setBg">
        <pc:chgData name="Koluguri Sri Rama Rathan Reddy" userId="S::koluguri.reddy@students.iiit.ac.in::2d517251-3cf5-4f2e-8416-12657d4e897c" providerId="AD" clId="Web-{29006BF2-7A9E-10D2-8A17-9EF3E1FAA3AA}" dt="2023-12-05T02:56:01.224" v="728" actId="1076"/>
        <pc:sldMkLst>
          <pc:docMk/>
          <pc:sldMk cId="1752634463" sldId="267"/>
        </pc:sldMkLst>
        <pc:spChg chg="mod">
          <ac:chgData name="Koluguri Sri Rama Rathan Reddy" userId="S::koluguri.reddy@students.iiit.ac.in::2d517251-3cf5-4f2e-8416-12657d4e897c" providerId="AD" clId="Web-{29006BF2-7A9E-10D2-8A17-9EF3E1FAA3AA}" dt="2023-12-05T02:55:47.068" v="725" actId="20577"/>
          <ac:spMkLst>
            <pc:docMk/>
            <pc:sldMk cId="1752634463" sldId="267"/>
            <ac:spMk id="2" creationId="{18F3E703-54F1-D595-7601-B711406CDF77}"/>
          </ac:spMkLst>
        </pc:spChg>
        <pc:spChg chg="add del mod">
          <ac:chgData name="Koluguri Sri Rama Rathan Reddy" userId="S::koluguri.reddy@students.iiit.ac.in::2d517251-3cf5-4f2e-8416-12657d4e897c" providerId="AD" clId="Web-{29006BF2-7A9E-10D2-8A17-9EF3E1FAA3AA}" dt="2023-12-05T02:53:14.689" v="708"/>
          <ac:spMkLst>
            <pc:docMk/>
            <pc:sldMk cId="1752634463" sldId="267"/>
            <ac:spMk id="3" creationId="{ADD671F0-4B68-DC42-ADD8-9FA1ECF5C48A}"/>
          </ac:spMkLst>
        </pc:spChg>
        <pc:spChg chg="add">
          <ac:chgData name="Koluguri Sri Rama Rathan Reddy" userId="S::koluguri.reddy@students.iiit.ac.in::2d517251-3cf5-4f2e-8416-12657d4e897c" providerId="AD" clId="Web-{29006BF2-7A9E-10D2-8A17-9EF3E1FAA3AA}" dt="2023-12-05T02:52:59.595" v="705"/>
          <ac:spMkLst>
            <pc:docMk/>
            <pc:sldMk cId="1752634463" sldId="267"/>
            <ac:spMk id="8" creationId="{1B15ED52-F352-441B-82BF-E0EA34836D08}"/>
          </ac:spMkLst>
        </pc:spChg>
        <pc:spChg chg="add">
          <ac:chgData name="Koluguri Sri Rama Rathan Reddy" userId="S::koluguri.reddy@students.iiit.ac.in::2d517251-3cf5-4f2e-8416-12657d4e897c" providerId="AD" clId="Web-{29006BF2-7A9E-10D2-8A17-9EF3E1FAA3AA}" dt="2023-12-05T02:52:59.595" v="705"/>
          <ac:spMkLst>
            <pc:docMk/>
            <pc:sldMk cId="1752634463" sldId="267"/>
            <ac:spMk id="10" creationId="{3B2E3793-BFE6-45A2-9B7B-E18844431C99}"/>
          </ac:spMkLst>
        </pc:spChg>
        <pc:spChg chg="add">
          <ac:chgData name="Koluguri Sri Rama Rathan Reddy" userId="S::koluguri.reddy@students.iiit.ac.in::2d517251-3cf5-4f2e-8416-12657d4e897c" providerId="AD" clId="Web-{29006BF2-7A9E-10D2-8A17-9EF3E1FAA3AA}" dt="2023-12-05T02:52:59.595" v="705"/>
          <ac:spMkLst>
            <pc:docMk/>
            <pc:sldMk cId="1752634463" sldId="267"/>
            <ac:spMk id="12" creationId="{BC4C4868-CB8F-4AF9-9CDB-8108F2C19B67}"/>
          </ac:spMkLst>
        </pc:spChg>
        <pc:spChg chg="add">
          <ac:chgData name="Koluguri Sri Rama Rathan Reddy" userId="S::koluguri.reddy@students.iiit.ac.in::2d517251-3cf5-4f2e-8416-12657d4e897c" providerId="AD" clId="Web-{29006BF2-7A9E-10D2-8A17-9EF3E1FAA3AA}" dt="2023-12-05T02:52:59.595" v="705"/>
          <ac:spMkLst>
            <pc:docMk/>
            <pc:sldMk cId="1752634463" sldId="267"/>
            <ac:spMk id="14" creationId="{375E0459-6403-40CD-989D-56A4407CA12E}"/>
          </ac:spMkLst>
        </pc:spChg>
        <pc:spChg chg="add">
          <ac:chgData name="Koluguri Sri Rama Rathan Reddy" userId="S::koluguri.reddy@students.iiit.ac.in::2d517251-3cf5-4f2e-8416-12657d4e897c" providerId="AD" clId="Web-{29006BF2-7A9E-10D2-8A17-9EF3E1FAA3AA}" dt="2023-12-05T02:52:59.595" v="705"/>
          <ac:spMkLst>
            <pc:docMk/>
            <pc:sldMk cId="1752634463" sldId="267"/>
            <ac:spMk id="16" creationId="{53E5B1A8-3AC9-4BD1-9BBC-78CA94F2D1BA}"/>
          </ac:spMkLst>
        </pc:spChg>
        <pc:picChg chg="add del mod ord">
          <ac:chgData name="Koluguri Sri Rama Rathan Reddy" userId="S::koluguri.reddy@students.iiit.ac.in::2d517251-3cf5-4f2e-8416-12657d4e897c" providerId="AD" clId="Web-{29006BF2-7A9E-10D2-8A17-9EF3E1FAA3AA}" dt="2023-12-05T02:53:05.220" v="707"/>
          <ac:picMkLst>
            <pc:docMk/>
            <pc:sldMk cId="1752634463" sldId="267"/>
            <ac:picMk id="4" creationId="{C9F63CB6-78D7-A3EB-C5FD-0954887C8C49}"/>
          </ac:picMkLst>
        </pc:picChg>
        <pc:picChg chg="add mod ord">
          <ac:chgData name="Koluguri Sri Rama Rathan Reddy" userId="S::koluguri.reddy@students.iiit.ac.in::2d517251-3cf5-4f2e-8416-12657d4e897c" providerId="AD" clId="Web-{29006BF2-7A9E-10D2-8A17-9EF3E1FAA3AA}" dt="2023-12-05T02:56:01.224" v="728" actId="1076"/>
          <ac:picMkLst>
            <pc:docMk/>
            <pc:sldMk cId="1752634463" sldId="267"/>
            <ac:picMk id="5" creationId="{DC596E63-FBBF-ADFF-FE64-7EDE40725603}"/>
          </ac:picMkLst>
        </pc:picChg>
      </pc:sldChg>
      <pc:sldMasterChg chg="add del addSldLayout delSldLayout">
        <pc:chgData name="Koluguri Sri Rama Rathan Reddy" userId="S::koluguri.reddy@students.iiit.ac.in::2d517251-3cf5-4f2e-8416-12657d4e897c" providerId="AD" clId="Web-{29006BF2-7A9E-10D2-8A17-9EF3E1FAA3AA}" dt="2023-12-05T02:37:40.993" v="224"/>
        <pc:sldMasterMkLst>
          <pc:docMk/>
          <pc:sldMasterMk cId="2307229152" sldId="2147483672"/>
        </pc:sldMasterMkLst>
        <pc:sldLayoutChg chg="add del">
          <pc:chgData name="Koluguri Sri Rama Rathan Reddy" userId="S::koluguri.reddy@students.iiit.ac.in::2d517251-3cf5-4f2e-8416-12657d4e897c" providerId="AD" clId="Web-{29006BF2-7A9E-10D2-8A17-9EF3E1FAA3AA}" dt="2023-12-05T02:37:40.993" v="224"/>
          <pc:sldLayoutMkLst>
            <pc:docMk/>
            <pc:sldMasterMk cId="2307229152" sldId="2147483672"/>
            <pc:sldLayoutMk cId="2194196460" sldId="2147483673"/>
          </pc:sldLayoutMkLst>
        </pc:sldLayoutChg>
        <pc:sldLayoutChg chg="add del">
          <pc:chgData name="Koluguri Sri Rama Rathan Reddy" userId="S::koluguri.reddy@students.iiit.ac.in::2d517251-3cf5-4f2e-8416-12657d4e897c" providerId="AD" clId="Web-{29006BF2-7A9E-10D2-8A17-9EF3E1FAA3AA}" dt="2023-12-05T02:37:40.993" v="224"/>
          <pc:sldLayoutMkLst>
            <pc:docMk/>
            <pc:sldMasterMk cId="2307229152" sldId="2147483672"/>
            <pc:sldLayoutMk cId="494360657" sldId="2147483674"/>
          </pc:sldLayoutMkLst>
        </pc:sldLayoutChg>
        <pc:sldLayoutChg chg="add del">
          <pc:chgData name="Koluguri Sri Rama Rathan Reddy" userId="S::koluguri.reddy@students.iiit.ac.in::2d517251-3cf5-4f2e-8416-12657d4e897c" providerId="AD" clId="Web-{29006BF2-7A9E-10D2-8A17-9EF3E1FAA3AA}" dt="2023-12-05T02:37:40.993" v="224"/>
          <pc:sldLayoutMkLst>
            <pc:docMk/>
            <pc:sldMasterMk cId="2307229152" sldId="2147483672"/>
            <pc:sldLayoutMk cId="699812258" sldId="2147483675"/>
          </pc:sldLayoutMkLst>
        </pc:sldLayoutChg>
        <pc:sldLayoutChg chg="add del">
          <pc:chgData name="Koluguri Sri Rama Rathan Reddy" userId="S::koluguri.reddy@students.iiit.ac.in::2d517251-3cf5-4f2e-8416-12657d4e897c" providerId="AD" clId="Web-{29006BF2-7A9E-10D2-8A17-9EF3E1FAA3AA}" dt="2023-12-05T02:37:40.993" v="224"/>
          <pc:sldLayoutMkLst>
            <pc:docMk/>
            <pc:sldMasterMk cId="2307229152" sldId="2147483672"/>
            <pc:sldLayoutMk cId="3489047161" sldId="2147483676"/>
          </pc:sldLayoutMkLst>
        </pc:sldLayoutChg>
        <pc:sldLayoutChg chg="add del">
          <pc:chgData name="Koluguri Sri Rama Rathan Reddy" userId="S::koluguri.reddy@students.iiit.ac.in::2d517251-3cf5-4f2e-8416-12657d4e897c" providerId="AD" clId="Web-{29006BF2-7A9E-10D2-8A17-9EF3E1FAA3AA}" dt="2023-12-05T02:37:40.993" v="224"/>
          <pc:sldLayoutMkLst>
            <pc:docMk/>
            <pc:sldMasterMk cId="2307229152" sldId="2147483672"/>
            <pc:sldLayoutMk cId="43916541" sldId="2147483677"/>
          </pc:sldLayoutMkLst>
        </pc:sldLayoutChg>
        <pc:sldLayoutChg chg="add del">
          <pc:chgData name="Koluguri Sri Rama Rathan Reddy" userId="S::koluguri.reddy@students.iiit.ac.in::2d517251-3cf5-4f2e-8416-12657d4e897c" providerId="AD" clId="Web-{29006BF2-7A9E-10D2-8A17-9EF3E1FAA3AA}" dt="2023-12-05T02:37:40.993" v="224"/>
          <pc:sldLayoutMkLst>
            <pc:docMk/>
            <pc:sldMasterMk cId="2307229152" sldId="2147483672"/>
            <pc:sldLayoutMk cId="1559717930" sldId="2147483678"/>
          </pc:sldLayoutMkLst>
        </pc:sldLayoutChg>
        <pc:sldLayoutChg chg="add del">
          <pc:chgData name="Koluguri Sri Rama Rathan Reddy" userId="S::koluguri.reddy@students.iiit.ac.in::2d517251-3cf5-4f2e-8416-12657d4e897c" providerId="AD" clId="Web-{29006BF2-7A9E-10D2-8A17-9EF3E1FAA3AA}" dt="2023-12-05T02:37:40.993" v="224"/>
          <pc:sldLayoutMkLst>
            <pc:docMk/>
            <pc:sldMasterMk cId="2307229152" sldId="2147483672"/>
            <pc:sldLayoutMk cId="377049746" sldId="2147483679"/>
          </pc:sldLayoutMkLst>
        </pc:sldLayoutChg>
        <pc:sldLayoutChg chg="add del">
          <pc:chgData name="Koluguri Sri Rama Rathan Reddy" userId="S::koluguri.reddy@students.iiit.ac.in::2d517251-3cf5-4f2e-8416-12657d4e897c" providerId="AD" clId="Web-{29006BF2-7A9E-10D2-8A17-9EF3E1FAA3AA}" dt="2023-12-05T02:37:40.993" v="224"/>
          <pc:sldLayoutMkLst>
            <pc:docMk/>
            <pc:sldMasterMk cId="2307229152" sldId="2147483672"/>
            <pc:sldLayoutMk cId="1644290027" sldId="2147483680"/>
          </pc:sldLayoutMkLst>
        </pc:sldLayoutChg>
        <pc:sldLayoutChg chg="add del">
          <pc:chgData name="Koluguri Sri Rama Rathan Reddy" userId="S::koluguri.reddy@students.iiit.ac.in::2d517251-3cf5-4f2e-8416-12657d4e897c" providerId="AD" clId="Web-{29006BF2-7A9E-10D2-8A17-9EF3E1FAA3AA}" dt="2023-12-05T02:37:40.993" v="224"/>
          <pc:sldLayoutMkLst>
            <pc:docMk/>
            <pc:sldMasterMk cId="2307229152" sldId="2147483672"/>
            <pc:sldLayoutMk cId="4080894151" sldId="2147483681"/>
          </pc:sldLayoutMkLst>
        </pc:sldLayoutChg>
        <pc:sldLayoutChg chg="add del">
          <pc:chgData name="Koluguri Sri Rama Rathan Reddy" userId="S::koluguri.reddy@students.iiit.ac.in::2d517251-3cf5-4f2e-8416-12657d4e897c" providerId="AD" clId="Web-{29006BF2-7A9E-10D2-8A17-9EF3E1FAA3AA}" dt="2023-12-05T02:37:40.993" v="224"/>
          <pc:sldLayoutMkLst>
            <pc:docMk/>
            <pc:sldMasterMk cId="2307229152" sldId="2147483672"/>
            <pc:sldLayoutMk cId="3460453868" sldId="2147483682"/>
          </pc:sldLayoutMkLst>
        </pc:sldLayoutChg>
        <pc:sldLayoutChg chg="add del">
          <pc:chgData name="Koluguri Sri Rama Rathan Reddy" userId="S::koluguri.reddy@students.iiit.ac.in::2d517251-3cf5-4f2e-8416-12657d4e897c" providerId="AD" clId="Web-{29006BF2-7A9E-10D2-8A17-9EF3E1FAA3AA}" dt="2023-12-05T02:37:40.993" v="224"/>
          <pc:sldLayoutMkLst>
            <pc:docMk/>
            <pc:sldMasterMk cId="2307229152" sldId="2147483672"/>
            <pc:sldLayoutMk cId="1473344519" sldId="2147483683"/>
          </pc:sldLayoutMkLst>
        </pc:sldLayoutChg>
      </pc:sldMasterChg>
      <pc:sldMasterChg chg="add del addSldLayout delSldLayout modSldLayout">
        <pc:chgData name="Koluguri Sri Rama Rathan Reddy" userId="S::koluguri.reddy@students.iiit.ac.in::2d517251-3cf5-4f2e-8416-12657d4e897c" providerId="AD" clId="Web-{29006BF2-7A9E-10D2-8A17-9EF3E1FAA3AA}" dt="2023-12-05T02:37:40.993" v="224"/>
        <pc:sldMasterMkLst>
          <pc:docMk/>
          <pc:sldMasterMk cId="3555301943" sldId="2147483684"/>
        </pc:sldMasterMkLst>
        <pc:sldLayoutChg chg="add del mod replId">
          <pc:chgData name="Koluguri Sri Rama Rathan Reddy" userId="S::koluguri.reddy@students.iiit.ac.in::2d517251-3cf5-4f2e-8416-12657d4e897c" providerId="AD" clId="Web-{29006BF2-7A9E-10D2-8A17-9EF3E1FAA3AA}" dt="2023-12-05T02:37:40.993" v="224"/>
          <pc:sldLayoutMkLst>
            <pc:docMk/>
            <pc:sldMasterMk cId="3555301943" sldId="2147483684"/>
            <pc:sldLayoutMk cId="706090189" sldId="2147483685"/>
          </pc:sldLayoutMkLst>
        </pc:sldLayoutChg>
        <pc:sldLayoutChg chg="add del mod replId">
          <pc:chgData name="Koluguri Sri Rama Rathan Reddy" userId="S::koluguri.reddy@students.iiit.ac.in::2d517251-3cf5-4f2e-8416-12657d4e897c" providerId="AD" clId="Web-{29006BF2-7A9E-10D2-8A17-9EF3E1FAA3AA}" dt="2023-12-05T02:37:40.993" v="224"/>
          <pc:sldLayoutMkLst>
            <pc:docMk/>
            <pc:sldMasterMk cId="3555301943" sldId="2147483684"/>
            <pc:sldLayoutMk cId="3920023760" sldId="2147483686"/>
          </pc:sldLayoutMkLst>
        </pc:sldLayoutChg>
        <pc:sldLayoutChg chg="add del mod replId">
          <pc:chgData name="Koluguri Sri Rama Rathan Reddy" userId="S::koluguri.reddy@students.iiit.ac.in::2d517251-3cf5-4f2e-8416-12657d4e897c" providerId="AD" clId="Web-{29006BF2-7A9E-10D2-8A17-9EF3E1FAA3AA}" dt="2023-12-05T02:37:40.993" v="224"/>
          <pc:sldLayoutMkLst>
            <pc:docMk/>
            <pc:sldMasterMk cId="3555301943" sldId="2147483684"/>
            <pc:sldLayoutMk cId="4060543575" sldId="2147483687"/>
          </pc:sldLayoutMkLst>
        </pc:sldLayoutChg>
        <pc:sldLayoutChg chg="add del mod replId">
          <pc:chgData name="Koluguri Sri Rama Rathan Reddy" userId="S::koluguri.reddy@students.iiit.ac.in::2d517251-3cf5-4f2e-8416-12657d4e897c" providerId="AD" clId="Web-{29006BF2-7A9E-10D2-8A17-9EF3E1FAA3AA}" dt="2023-12-05T02:37:40.993" v="224"/>
          <pc:sldLayoutMkLst>
            <pc:docMk/>
            <pc:sldMasterMk cId="3555301943" sldId="2147483684"/>
            <pc:sldLayoutMk cId="1253142203" sldId="2147483688"/>
          </pc:sldLayoutMkLst>
        </pc:sldLayoutChg>
        <pc:sldLayoutChg chg="add del mod replId">
          <pc:chgData name="Koluguri Sri Rama Rathan Reddy" userId="S::koluguri.reddy@students.iiit.ac.in::2d517251-3cf5-4f2e-8416-12657d4e897c" providerId="AD" clId="Web-{29006BF2-7A9E-10D2-8A17-9EF3E1FAA3AA}" dt="2023-12-05T02:37:40.993" v="224"/>
          <pc:sldLayoutMkLst>
            <pc:docMk/>
            <pc:sldMasterMk cId="3555301943" sldId="2147483684"/>
            <pc:sldLayoutMk cId="4011638771" sldId="2147483689"/>
          </pc:sldLayoutMkLst>
        </pc:sldLayoutChg>
        <pc:sldLayoutChg chg="add del mod replId">
          <pc:chgData name="Koluguri Sri Rama Rathan Reddy" userId="S::koluguri.reddy@students.iiit.ac.in::2d517251-3cf5-4f2e-8416-12657d4e897c" providerId="AD" clId="Web-{29006BF2-7A9E-10D2-8A17-9EF3E1FAA3AA}" dt="2023-12-05T02:37:40.993" v="224"/>
          <pc:sldLayoutMkLst>
            <pc:docMk/>
            <pc:sldMasterMk cId="3555301943" sldId="2147483684"/>
            <pc:sldLayoutMk cId="1183648486" sldId="2147483690"/>
          </pc:sldLayoutMkLst>
        </pc:sldLayoutChg>
        <pc:sldLayoutChg chg="add del mod replId">
          <pc:chgData name="Koluguri Sri Rama Rathan Reddy" userId="S::koluguri.reddy@students.iiit.ac.in::2d517251-3cf5-4f2e-8416-12657d4e897c" providerId="AD" clId="Web-{29006BF2-7A9E-10D2-8A17-9EF3E1FAA3AA}" dt="2023-12-05T02:37:40.993" v="224"/>
          <pc:sldLayoutMkLst>
            <pc:docMk/>
            <pc:sldMasterMk cId="3555301943" sldId="2147483684"/>
            <pc:sldLayoutMk cId="1780910725" sldId="2147483691"/>
          </pc:sldLayoutMkLst>
        </pc:sldLayoutChg>
        <pc:sldLayoutChg chg="add del mod replId">
          <pc:chgData name="Koluguri Sri Rama Rathan Reddy" userId="S::koluguri.reddy@students.iiit.ac.in::2d517251-3cf5-4f2e-8416-12657d4e897c" providerId="AD" clId="Web-{29006BF2-7A9E-10D2-8A17-9EF3E1FAA3AA}" dt="2023-12-05T02:37:40.993" v="224"/>
          <pc:sldLayoutMkLst>
            <pc:docMk/>
            <pc:sldMasterMk cId="3555301943" sldId="2147483684"/>
            <pc:sldLayoutMk cId="779602771" sldId="2147483692"/>
          </pc:sldLayoutMkLst>
        </pc:sldLayoutChg>
        <pc:sldLayoutChg chg="add del mod replId">
          <pc:chgData name="Koluguri Sri Rama Rathan Reddy" userId="S::koluguri.reddy@students.iiit.ac.in::2d517251-3cf5-4f2e-8416-12657d4e897c" providerId="AD" clId="Web-{29006BF2-7A9E-10D2-8A17-9EF3E1FAA3AA}" dt="2023-12-05T02:37:40.993" v="224"/>
          <pc:sldLayoutMkLst>
            <pc:docMk/>
            <pc:sldMasterMk cId="3555301943" sldId="2147483684"/>
            <pc:sldLayoutMk cId="2443971796" sldId="2147483693"/>
          </pc:sldLayoutMkLst>
        </pc:sldLayoutChg>
        <pc:sldLayoutChg chg="add del mod replId">
          <pc:chgData name="Koluguri Sri Rama Rathan Reddy" userId="S::koluguri.reddy@students.iiit.ac.in::2d517251-3cf5-4f2e-8416-12657d4e897c" providerId="AD" clId="Web-{29006BF2-7A9E-10D2-8A17-9EF3E1FAA3AA}" dt="2023-12-05T02:37:40.993" v="224"/>
          <pc:sldLayoutMkLst>
            <pc:docMk/>
            <pc:sldMasterMk cId="3555301943" sldId="2147483684"/>
            <pc:sldLayoutMk cId="2444795967" sldId="2147483694"/>
          </pc:sldLayoutMkLst>
        </pc:sldLayoutChg>
        <pc:sldLayoutChg chg="add del mod replId">
          <pc:chgData name="Koluguri Sri Rama Rathan Reddy" userId="S::koluguri.reddy@students.iiit.ac.in::2d517251-3cf5-4f2e-8416-12657d4e897c" providerId="AD" clId="Web-{29006BF2-7A9E-10D2-8A17-9EF3E1FAA3AA}" dt="2023-12-05T02:37:40.993" v="224"/>
          <pc:sldLayoutMkLst>
            <pc:docMk/>
            <pc:sldMasterMk cId="3555301943" sldId="2147483684"/>
            <pc:sldLayoutMk cId="2775758068" sldId="2147483695"/>
          </pc:sldLayoutMkLst>
        </pc:sldLayoutChg>
      </pc:sldMasterChg>
    </pc:docChg>
  </pc:docChgLst>
  <pc:docChgLst>
    <pc:chgData name="Vishnu Priya Chekuru" userId="S::vishnu.chekuru@students.iiit.ac.in::a5a8c2b2-9f6b-40d9-aefc-6502d7dc1624" providerId="AD" clId="Web-{60EC44A0-DF7C-86F5-A30F-1AB75A177B6A}"/>
    <pc:docChg chg="modSld">
      <pc:chgData name="Vishnu Priya Chekuru" userId="S::vishnu.chekuru@students.iiit.ac.in::a5a8c2b2-9f6b-40d9-aefc-6502d7dc1624" providerId="AD" clId="Web-{60EC44A0-DF7C-86F5-A30F-1AB75A177B6A}" dt="2023-12-06T03:49:15.027" v="26" actId="20577"/>
      <pc:docMkLst>
        <pc:docMk/>
      </pc:docMkLst>
      <pc:sldChg chg="addSp modSp">
        <pc:chgData name="Vishnu Priya Chekuru" userId="S::vishnu.chekuru@students.iiit.ac.in::a5a8c2b2-9f6b-40d9-aefc-6502d7dc1624" providerId="AD" clId="Web-{60EC44A0-DF7C-86F5-A30F-1AB75A177B6A}" dt="2023-12-06T03:49:15.027" v="26" actId="20577"/>
        <pc:sldMkLst>
          <pc:docMk/>
          <pc:sldMk cId="334064548" sldId="258"/>
        </pc:sldMkLst>
        <pc:spChg chg="mod">
          <ac:chgData name="Vishnu Priya Chekuru" userId="S::vishnu.chekuru@students.iiit.ac.in::a5a8c2b2-9f6b-40d9-aefc-6502d7dc1624" providerId="AD" clId="Web-{60EC44A0-DF7C-86F5-A30F-1AB75A177B6A}" dt="2023-12-06T03:49:15.027" v="26" actId="20577"/>
          <ac:spMkLst>
            <pc:docMk/>
            <pc:sldMk cId="334064548" sldId="258"/>
            <ac:spMk id="3" creationId="{8661157A-F435-2236-46F6-9CBBD02E1780}"/>
          </ac:spMkLst>
        </pc:spChg>
        <pc:picChg chg="add mod">
          <ac:chgData name="Vishnu Priya Chekuru" userId="S::vishnu.chekuru@students.iiit.ac.in::a5a8c2b2-9f6b-40d9-aefc-6502d7dc1624" providerId="AD" clId="Web-{60EC44A0-DF7C-86F5-A30F-1AB75A177B6A}" dt="2023-12-06T03:47:56.275" v="21" actId="14100"/>
          <ac:picMkLst>
            <pc:docMk/>
            <pc:sldMk cId="334064548" sldId="258"/>
            <ac:picMk id="4" creationId="{703C9684-AB0D-75AF-57CE-6BDE0E4C91B0}"/>
          </ac:picMkLst>
        </pc:picChg>
      </pc:sldChg>
    </pc:docChg>
  </pc:docChgLst>
  <pc:docChgLst>
    <pc:chgData name="Koluguri Sri Rama Rathan Reddy" userId="S::koluguri.reddy@students.iiit.ac.in::2d517251-3cf5-4f2e-8416-12657d4e897c" providerId="AD" clId="Web-{1750BC54-BD8C-A07B-2029-0B4334757092}"/>
    <pc:docChg chg="addSld modSld">
      <pc:chgData name="Koluguri Sri Rama Rathan Reddy" userId="S::koluguri.reddy@students.iiit.ac.in::2d517251-3cf5-4f2e-8416-12657d4e897c" providerId="AD" clId="Web-{1750BC54-BD8C-A07B-2029-0B4334757092}" dt="2023-12-05T02:21:04.726" v="12"/>
      <pc:docMkLst>
        <pc:docMk/>
      </pc:docMkLst>
      <pc:sldChg chg="addSp delSp modSp">
        <pc:chgData name="Koluguri Sri Rama Rathan Reddy" userId="S::koluguri.reddy@students.iiit.ac.in::2d517251-3cf5-4f2e-8416-12657d4e897c" providerId="AD" clId="Web-{1750BC54-BD8C-A07B-2029-0B4334757092}" dt="2023-12-05T02:19:54.974" v="1" actId="1076"/>
        <pc:sldMkLst>
          <pc:docMk/>
          <pc:sldMk cId="337806268" sldId="257"/>
        </pc:sldMkLst>
        <pc:spChg chg="del">
          <ac:chgData name="Koluguri Sri Rama Rathan Reddy" userId="S::koluguri.reddy@students.iiit.ac.in::2d517251-3cf5-4f2e-8416-12657d4e897c" providerId="AD" clId="Web-{1750BC54-BD8C-A07B-2029-0B4334757092}" dt="2023-12-05T02:19:34.020" v="0"/>
          <ac:spMkLst>
            <pc:docMk/>
            <pc:sldMk cId="337806268" sldId="257"/>
            <ac:spMk id="3" creationId="{44AFAF1E-201B-A9AE-4008-9CCB1A5D6D30}"/>
          </ac:spMkLst>
        </pc:spChg>
        <pc:picChg chg="add mod ord">
          <ac:chgData name="Koluguri Sri Rama Rathan Reddy" userId="S::koluguri.reddy@students.iiit.ac.in::2d517251-3cf5-4f2e-8416-12657d4e897c" providerId="AD" clId="Web-{1750BC54-BD8C-A07B-2029-0B4334757092}" dt="2023-12-05T02:19:54.974" v="1" actId="1076"/>
          <ac:picMkLst>
            <pc:docMk/>
            <pc:sldMk cId="337806268" sldId="257"/>
            <ac:picMk id="4" creationId="{719E998F-6DC0-2CB5-2BC0-6B66160AD965}"/>
          </ac:picMkLst>
        </pc:picChg>
      </pc:sldChg>
      <pc:sldChg chg="addSp delSp modSp add replId">
        <pc:chgData name="Koluguri Sri Rama Rathan Reddy" userId="S::koluguri.reddy@students.iiit.ac.in::2d517251-3cf5-4f2e-8416-12657d4e897c" providerId="AD" clId="Web-{1750BC54-BD8C-A07B-2029-0B4334757092}" dt="2023-12-05T02:20:35.506" v="5" actId="1076"/>
        <pc:sldMkLst>
          <pc:docMk/>
          <pc:sldMk cId="3283675633" sldId="260"/>
        </pc:sldMkLst>
        <pc:spChg chg="add del mod">
          <ac:chgData name="Koluguri Sri Rama Rathan Reddy" userId="S::koluguri.reddy@students.iiit.ac.in::2d517251-3cf5-4f2e-8416-12657d4e897c" providerId="AD" clId="Web-{1750BC54-BD8C-A07B-2029-0B4334757092}" dt="2023-12-05T02:20:30.756" v="4"/>
          <ac:spMkLst>
            <pc:docMk/>
            <pc:sldMk cId="3283675633" sldId="260"/>
            <ac:spMk id="5" creationId="{158FC263-AAE2-9ECF-4F79-1EDC468D3AA6}"/>
          </ac:spMkLst>
        </pc:spChg>
        <pc:picChg chg="del">
          <ac:chgData name="Koluguri Sri Rama Rathan Reddy" userId="S::koluguri.reddy@students.iiit.ac.in::2d517251-3cf5-4f2e-8416-12657d4e897c" providerId="AD" clId="Web-{1750BC54-BD8C-A07B-2029-0B4334757092}" dt="2023-12-05T02:20:18.052" v="3"/>
          <ac:picMkLst>
            <pc:docMk/>
            <pc:sldMk cId="3283675633" sldId="260"/>
            <ac:picMk id="4" creationId="{719E998F-6DC0-2CB5-2BC0-6B66160AD965}"/>
          </ac:picMkLst>
        </pc:picChg>
        <pc:picChg chg="add mod ord">
          <ac:chgData name="Koluguri Sri Rama Rathan Reddy" userId="S::koluguri.reddy@students.iiit.ac.in::2d517251-3cf5-4f2e-8416-12657d4e897c" providerId="AD" clId="Web-{1750BC54-BD8C-A07B-2029-0B4334757092}" dt="2023-12-05T02:20:35.506" v="5" actId="1076"/>
          <ac:picMkLst>
            <pc:docMk/>
            <pc:sldMk cId="3283675633" sldId="260"/>
            <ac:picMk id="6" creationId="{F6E66CD0-598A-C903-FDE7-928F2D9D3B7D}"/>
          </ac:picMkLst>
        </pc:picChg>
      </pc:sldChg>
      <pc:sldChg chg="addSp modSp new mod setBg">
        <pc:chgData name="Koluguri Sri Rama Rathan Reddy" userId="S::koluguri.reddy@students.iiit.ac.in::2d517251-3cf5-4f2e-8416-12657d4e897c" providerId="AD" clId="Web-{1750BC54-BD8C-A07B-2029-0B4334757092}" dt="2023-12-05T02:21:04.726" v="12"/>
        <pc:sldMkLst>
          <pc:docMk/>
          <pc:sldMk cId="324487141" sldId="261"/>
        </pc:sldMkLst>
        <pc:spChg chg="mod">
          <ac:chgData name="Koluguri Sri Rama Rathan Reddy" userId="S::koluguri.reddy@students.iiit.ac.in::2d517251-3cf5-4f2e-8416-12657d4e897c" providerId="AD" clId="Web-{1750BC54-BD8C-A07B-2029-0B4334757092}" dt="2023-12-05T02:20:59.491" v="11" actId="20577"/>
          <ac:spMkLst>
            <pc:docMk/>
            <pc:sldMk cId="324487141" sldId="261"/>
            <ac:spMk id="2" creationId="{3CD070EE-D0AD-19E5-26E7-C5A7B0B6C4DC}"/>
          </ac:spMkLst>
        </pc:spChg>
        <pc:spChg chg="mod">
          <ac:chgData name="Koluguri Sri Rama Rathan Reddy" userId="S::koluguri.reddy@students.iiit.ac.in::2d517251-3cf5-4f2e-8416-12657d4e897c" providerId="AD" clId="Web-{1750BC54-BD8C-A07B-2029-0B4334757092}" dt="2023-12-05T02:20:50.475" v="7"/>
          <ac:spMkLst>
            <pc:docMk/>
            <pc:sldMk cId="324487141" sldId="261"/>
            <ac:spMk id="3" creationId="{1D72E697-FAD6-1297-413B-2047082C12B2}"/>
          </ac:spMkLst>
        </pc:spChg>
        <pc:spChg chg="add">
          <ac:chgData name="Koluguri Sri Rama Rathan Reddy" userId="S::koluguri.reddy@students.iiit.ac.in::2d517251-3cf5-4f2e-8416-12657d4e897c" providerId="AD" clId="Web-{1750BC54-BD8C-A07B-2029-0B4334757092}" dt="2023-12-05T02:20:50.475" v="7"/>
          <ac:spMkLst>
            <pc:docMk/>
            <pc:sldMk cId="324487141" sldId="261"/>
            <ac:spMk id="8" creationId="{1B15ED52-F352-441B-82BF-E0EA34836D08}"/>
          </ac:spMkLst>
        </pc:spChg>
        <pc:spChg chg="add">
          <ac:chgData name="Koluguri Sri Rama Rathan Reddy" userId="S::koluguri.reddy@students.iiit.ac.in::2d517251-3cf5-4f2e-8416-12657d4e897c" providerId="AD" clId="Web-{1750BC54-BD8C-A07B-2029-0B4334757092}" dt="2023-12-05T02:20:50.475" v="7"/>
          <ac:spMkLst>
            <pc:docMk/>
            <pc:sldMk cId="324487141" sldId="261"/>
            <ac:spMk id="10" creationId="{3B2E3793-BFE6-45A2-9B7B-E18844431C99}"/>
          </ac:spMkLst>
        </pc:spChg>
        <pc:spChg chg="add">
          <ac:chgData name="Koluguri Sri Rama Rathan Reddy" userId="S::koluguri.reddy@students.iiit.ac.in::2d517251-3cf5-4f2e-8416-12657d4e897c" providerId="AD" clId="Web-{1750BC54-BD8C-A07B-2029-0B4334757092}" dt="2023-12-05T02:20:50.475" v="7"/>
          <ac:spMkLst>
            <pc:docMk/>
            <pc:sldMk cId="324487141" sldId="261"/>
            <ac:spMk id="12" creationId="{BC4C4868-CB8F-4AF9-9CDB-8108F2C19B67}"/>
          </ac:spMkLst>
        </pc:spChg>
        <pc:spChg chg="add">
          <ac:chgData name="Koluguri Sri Rama Rathan Reddy" userId="S::koluguri.reddy@students.iiit.ac.in::2d517251-3cf5-4f2e-8416-12657d4e897c" providerId="AD" clId="Web-{1750BC54-BD8C-A07B-2029-0B4334757092}" dt="2023-12-05T02:20:50.475" v="7"/>
          <ac:spMkLst>
            <pc:docMk/>
            <pc:sldMk cId="324487141" sldId="261"/>
            <ac:spMk id="14" creationId="{375E0459-6403-40CD-989D-56A4407CA12E}"/>
          </ac:spMkLst>
        </pc:spChg>
        <pc:spChg chg="add">
          <ac:chgData name="Koluguri Sri Rama Rathan Reddy" userId="S::koluguri.reddy@students.iiit.ac.in::2d517251-3cf5-4f2e-8416-12657d4e897c" providerId="AD" clId="Web-{1750BC54-BD8C-A07B-2029-0B4334757092}" dt="2023-12-05T02:20:50.475" v="7"/>
          <ac:spMkLst>
            <pc:docMk/>
            <pc:sldMk cId="324487141" sldId="261"/>
            <ac:spMk id="16" creationId="{53E5B1A8-3AC9-4BD1-9BBC-78CA94F2D1BA}"/>
          </ac:spMkLst>
        </pc:spChg>
        <pc:picChg chg="add mod">
          <ac:chgData name="Koluguri Sri Rama Rathan Reddy" userId="S::koluguri.reddy@students.iiit.ac.in::2d517251-3cf5-4f2e-8416-12657d4e897c" providerId="AD" clId="Web-{1750BC54-BD8C-A07B-2029-0B4334757092}" dt="2023-12-05T02:21:04.726" v="12"/>
          <ac:picMkLst>
            <pc:docMk/>
            <pc:sldMk cId="324487141" sldId="261"/>
            <ac:picMk id="4" creationId="{AC489683-1044-9C3E-D261-DFB978D7A08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CC110E-C159-49D4-82EB-E90C4B4E41D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56456E0F-5CF5-4015-B4D5-04950473825A}">
      <dgm:prSet/>
      <dgm:spPr/>
      <dgm:t>
        <a:bodyPr/>
        <a:lstStyle/>
        <a:p>
          <a:pPr rtl="0">
            <a:defRPr cap="all"/>
          </a:pPr>
          <a:r>
            <a:rPr lang="en-US"/>
            <a:t>Part  </a:t>
          </a:r>
          <a:r>
            <a:rPr lang="en-US">
              <a:latin typeface="Calibri Light" panose="020F0302020204030204"/>
            </a:rPr>
            <a:t>1 -</a:t>
          </a:r>
          <a:r>
            <a:rPr lang="en-US"/>
            <a:t> Echo Creation: Convolution with shifted and Scaled Kronecker Deltas</a:t>
          </a:r>
        </a:p>
      </dgm:t>
    </dgm:pt>
    <dgm:pt modelId="{E8E9F12F-51F6-43E5-BFF6-ED5908D98CC0}" type="parTrans" cxnId="{50D98614-3965-4DE9-9625-A431C856F74A}">
      <dgm:prSet/>
      <dgm:spPr/>
      <dgm:t>
        <a:bodyPr/>
        <a:lstStyle/>
        <a:p>
          <a:endParaRPr lang="en-US"/>
        </a:p>
      </dgm:t>
    </dgm:pt>
    <dgm:pt modelId="{A9BB8034-5E91-473C-BDDC-71928C09336A}" type="sibTrans" cxnId="{50D98614-3965-4DE9-9625-A431C856F74A}">
      <dgm:prSet phldrT="01"/>
      <dgm:spPr/>
      <dgm:t>
        <a:bodyPr/>
        <a:lstStyle/>
        <a:p>
          <a:r>
            <a:rPr lang="en-US"/>
            <a:t>01</a:t>
          </a:r>
        </a:p>
      </dgm:t>
    </dgm:pt>
    <dgm:pt modelId="{B7DEB7E7-10B8-45A3-B71F-02F5F26BC34D}">
      <dgm:prSet/>
      <dgm:spPr/>
      <dgm:t>
        <a:bodyPr/>
        <a:lstStyle/>
        <a:p>
          <a:pPr rtl="0">
            <a:defRPr cap="all"/>
          </a:pPr>
          <a:r>
            <a:rPr lang="en-US"/>
            <a:t>Part </a:t>
          </a:r>
          <a:r>
            <a:rPr lang="en-US">
              <a:latin typeface="Calibri Light" panose="020F0302020204030204"/>
            </a:rPr>
            <a:t>2 -</a:t>
          </a:r>
          <a:r>
            <a:rPr lang="en-US"/>
            <a:t> Cancel the Echo: NLMS Method of Adaptive FIR Filters</a:t>
          </a:r>
        </a:p>
      </dgm:t>
    </dgm:pt>
    <dgm:pt modelId="{8B424B34-9200-4EC5-811F-B53315B5040F}" type="parTrans" cxnId="{69D021C5-39CB-4B51-A6D8-632CC572AB12}">
      <dgm:prSet/>
      <dgm:spPr/>
      <dgm:t>
        <a:bodyPr/>
        <a:lstStyle/>
        <a:p>
          <a:endParaRPr lang="en-US"/>
        </a:p>
      </dgm:t>
    </dgm:pt>
    <dgm:pt modelId="{54EBC115-C9AA-4D34-8165-88F72AD5AD23}" type="sibTrans" cxnId="{69D021C5-39CB-4B51-A6D8-632CC572AB12}">
      <dgm:prSet phldrT="02"/>
      <dgm:spPr/>
      <dgm:t>
        <a:bodyPr/>
        <a:lstStyle/>
        <a:p>
          <a:r>
            <a:rPr lang="en-US"/>
            <a:t>02</a:t>
          </a:r>
        </a:p>
      </dgm:t>
    </dgm:pt>
    <dgm:pt modelId="{5BEDA7C1-2F68-481B-B563-42334569F88F}">
      <dgm:prSet/>
      <dgm:spPr/>
      <dgm:t>
        <a:bodyPr/>
        <a:lstStyle/>
        <a:p>
          <a:pPr rtl="0">
            <a:defRPr cap="all"/>
          </a:pPr>
          <a:r>
            <a:rPr lang="en-US"/>
            <a:t>Part 3</a:t>
          </a:r>
          <a:r>
            <a:rPr lang="en-US">
              <a:latin typeface="Calibri Light" panose="020F0302020204030204"/>
            </a:rPr>
            <a:t> -</a:t>
          </a:r>
          <a:r>
            <a:rPr lang="en-US"/>
            <a:t> What is the Noise?: STFT based approach</a:t>
          </a:r>
        </a:p>
      </dgm:t>
    </dgm:pt>
    <dgm:pt modelId="{B1A35CAD-1DAD-47E3-99B8-E033463BF700}" type="parTrans" cxnId="{DF45A1AE-40A7-41C3-882F-52343C660EED}">
      <dgm:prSet/>
      <dgm:spPr/>
      <dgm:t>
        <a:bodyPr/>
        <a:lstStyle/>
        <a:p>
          <a:endParaRPr lang="en-US"/>
        </a:p>
      </dgm:t>
    </dgm:pt>
    <dgm:pt modelId="{F68A335F-F44D-4B9F-877D-463806F5FE2A}" type="sibTrans" cxnId="{DF45A1AE-40A7-41C3-882F-52343C660EED}">
      <dgm:prSet phldrT="03"/>
      <dgm:spPr/>
      <dgm:t>
        <a:bodyPr/>
        <a:lstStyle/>
        <a:p>
          <a:r>
            <a:rPr lang="en-US"/>
            <a:t>03</a:t>
          </a:r>
        </a:p>
      </dgm:t>
    </dgm:pt>
    <dgm:pt modelId="{80B71C96-B248-4FE3-A065-B83D9565A055}" type="pres">
      <dgm:prSet presAssocID="{B4CC110E-C159-49D4-82EB-E90C4B4E41D1}" presName="Name0" presStyleCnt="0">
        <dgm:presLayoutVars>
          <dgm:animLvl val="lvl"/>
          <dgm:resizeHandles val="exact"/>
        </dgm:presLayoutVars>
      </dgm:prSet>
      <dgm:spPr/>
    </dgm:pt>
    <dgm:pt modelId="{5FF8001B-DA7E-4AF8-8842-D74AC2C7A6A6}" type="pres">
      <dgm:prSet presAssocID="{56456E0F-5CF5-4015-B4D5-04950473825A}" presName="compositeNode" presStyleCnt="0">
        <dgm:presLayoutVars>
          <dgm:bulletEnabled val="1"/>
        </dgm:presLayoutVars>
      </dgm:prSet>
      <dgm:spPr/>
    </dgm:pt>
    <dgm:pt modelId="{C8256F1A-FF8D-4B3C-90A6-CE024DAE4DE9}" type="pres">
      <dgm:prSet presAssocID="{56456E0F-5CF5-4015-B4D5-04950473825A}" presName="bgRect" presStyleLbl="alignNode1" presStyleIdx="0" presStyleCnt="3"/>
      <dgm:spPr/>
    </dgm:pt>
    <dgm:pt modelId="{A57F2E12-CBFB-4664-95AA-8138A7FCBC3B}" type="pres">
      <dgm:prSet presAssocID="{A9BB8034-5E91-473C-BDDC-71928C09336A}" presName="sibTransNodeRect" presStyleLbl="alignNode1" presStyleIdx="0" presStyleCnt="3">
        <dgm:presLayoutVars>
          <dgm:chMax val="0"/>
          <dgm:bulletEnabled val="1"/>
        </dgm:presLayoutVars>
      </dgm:prSet>
      <dgm:spPr/>
    </dgm:pt>
    <dgm:pt modelId="{A8B1AD00-D71D-4219-88D8-528759D82D21}" type="pres">
      <dgm:prSet presAssocID="{56456E0F-5CF5-4015-B4D5-04950473825A}" presName="nodeRect" presStyleLbl="alignNode1" presStyleIdx="0" presStyleCnt="3">
        <dgm:presLayoutVars>
          <dgm:bulletEnabled val="1"/>
        </dgm:presLayoutVars>
      </dgm:prSet>
      <dgm:spPr/>
    </dgm:pt>
    <dgm:pt modelId="{F226F783-91F5-4CAA-89A0-854150120D27}" type="pres">
      <dgm:prSet presAssocID="{A9BB8034-5E91-473C-BDDC-71928C09336A}" presName="sibTrans" presStyleCnt="0"/>
      <dgm:spPr/>
    </dgm:pt>
    <dgm:pt modelId="{42FEED24-9572-40EB-B72C-111537DA87F8}" type="pres">
      <dgm:prSet presAssocID="{B7DEB7E7-10B8-45A3-B71F-02F5F26BC34D}" presName="compositeNode" presStyleCnt="0">
        <dgm:presLayoutVars>
          <dgm:bulletEnabled val="1"/>
        </dgm:presLayoutVars>
      </dgm:prSet>
      <dgm:spPr/>
    </dgm:pt>
    <dgm:pt modelId="{729A9049-5238-4BBF-99EB-BB32AE2A00A1}" type="pres">
      <dgm:prSet presAssocID="{B7DEB7E7-10B8-45A3-B71F-02F5F26BC34D}" presName="bgRect" presStyleLbl="alignNode1" presStyleIdx="1" presStyleCnt="3"/>
      <dgm:spPr/>
    </dgm:pt>
    <dgm:pt modelId="{6C8E6B9D-CE87-451D-AC36-0DA3B8D2C37F}" type="pres">
      <dgm:prSet presAssocID="{54EBC115-C9AA-4D34-8165-88F72AD5AD23}" presName="sibTransNodeRect" presStyleLbl="alignNode1" presStyleIdx="1" presStyleCnt="3">
        <dgm:presLayoutVars>
          <dgm:chMax val="0"/>
          <dgm:bulletEnabled val="1"/>
        </dgm:presLayoutVars>
      </dgm:prSet>
      <dgm:spPr/>
    </dgm:pt>
    <dgm:pt modelId="{51B0AF80-FCE3-4F72-B40A-2BB64CDDA6C7}" type="pres">
      <dgm:prSet presAssocID="{B7DEB7E7-10B8-45A3-B71F-02F5F26BC34D}" presName="nodeRect" presStyleLbl="alignNode1" presStyleIdx="1" presStyleCnt="3">
        <dgm:presLayoutVars>
          <dgm:bulletEnabled val="1"/>
        </dgm:presLayoutVars>
      </dgm:prSet>
      <dgm:spPr/>
    </dgm:pt>
    <dgm:pt modelId="{5A7556F7-8284-4F56-8351-CA3E46048796}" type="pres">
      <dgm:prSet presAssocID="{54EBC115-C9AA-4D34-8165-88F72AD5AD23}" presName="sibTrans" presStyleCnt="0"/>
      <dgm:spPr/>
    </dgm:pt>
    <dgm:pt modelId="{4206DA8E-5BC4-4512-8388-09BC45B6DDFF}" type="pres">
      <dgm:prSet presAssocID="{5BEDA7C1-2F68-481B-B563-42334569F88F}" presName="compositeNode" presStyleCnt="0">
        <dgm:presLayoutVars>
          <dgm:bulletEnabled val="1"/>
        </dgm:presLayoutVars>
      </dgm:prSet>
      <dgm:spPr/>
    </dgm:pt>
    <dgm:pt modelId="{495E9C4B-4FE4-459A-8EFA-4FFCE1AC797B}" type="pres">
      <dgm:prSet presAssocID="{5BEDA7C1-2F68-481B-B563-42334569F88F}" presName="bgRect" presStyleLbl="alignNode1" presStyleIdx="2" presStyleCnt="3"/>
      <dgm:spPr/>
    </dgm:pt>
    <dgm:pt modelId="{20EA5CCD-E1F8-429B-83DE-2F765D6A51E5}" type="pres">
      <dgm:prSet presAssocID="{F68A335F-F44D-4B9F-877D-463806F5FE2A}" presName="sibTransNodeRect" presStyleLbl="alignNode1" presStyleIdx="2" presStyleCnt="3">
        <dgm:presLayoutVars>
          <dgm:chMax val="0"/>
          <dgm:bulletEnabled val="1"/>
        </dgm:presLayoutVars>
      </dgm:prSet>
      <dgm:spPr/>
    </dgm:pt>
    <dgm:pt modelId="{ADB5D789-C864-4B6C-8BF5-CF29BB599063}" type="pres">
      <dgm:prSet presAssocID="{5BEDA7C1-2F68-481B-B563-42334569F88F}" presName="nodeRect" presStyleLbl="alignNode1" presStyleIdx="2" presStyleCnt="3">
        <dgm:presLayoutVars>
          <dgm:bulletEnabled val="1"/>
        </dgm:presLayoutVars>
      </dgm:prSet>
      <dgm:spPr/>
    </dgm:pt>
  </dgm:ptLst>
  <dgm:cxnLst>
    <dgm:cxn modelId="{50D98614-3965-4DE9-9625-A431C856F74A}" srcId="{B4CC110E-C159-49D4-82EB-E90C4B4E41D1}" destId="{56456E0F-5CF5-4015-B4D5-04950473825A}" srcOrd="0" destOrd="0" parTransId="{E8E9F12F-51F6-43E5-BFF6-ED5908D98CC0}" sibTransId="{A9BB8034-5E91-473C-BDDC-71928C09336A}"/>
    <dgm:cxn modelId="{8AEEC126-5479-4A04-B817-19D2B291DDE4}" type="presOf" srcId="{B4CC110E-C159-49D4-82EB-E90C4B4E41D1}" destId="{80B71C96-B248-4FE3-A065-B83D9565A055}" srcOrd="0" destOrd="0" presId="urn:microsoft.com/office/officeart/2016/7/layout/LinearBlockProcessNumbered"/>
    <dgm:cxn modelId="{2C546F51-EA58-47BD-B429-B2E9F0F2F283}" type="presOf" srcId="{56456E0F-5CF5-4015-B4D5-04950473825A}" destId="{A8B1AD00-D71D-4219-88D8-528759D82D21}" srcOrd="1" destOrd="0" presId="urn:microsoft.com/office/officeart/2016/7/layout/LinearBlockProcessNumbered"/>
    <dgm:cxn modelId="{48744753-F9E8-4D68-B200-9DE0798DA4F4}" type="presOf" srcId="{B7DEB7E7-10B8-45A3-B71F-02F5F26BC34D}" destId="{51B0AF80-FCE3-4F72-B40A-2BB64CDDA6C7}" srcOrd="1" destOrd="0" presId="urn:microsoft.com/office/officeart/2016/7/layout/LinearBlockProcessNumbered"/>
    <dgm:cxn modelId="{93F52C75-5D27-42B9-95F4-A19944888C41}" type="presOf" srcId="{B7DEB7E7-10B8-45A3-B71F-02F5F26BC34D}" destId="{729A9049-5238-4BBF-99EB-BB32AE2A00A1}" srcOrd="0" destOrd="0" presId="urn:microsoft.com/office/officeart/2016/7/layout/LinearBlockProcessNumbered"/>
    <dgm:cxn modelId="{01E48478-2306-47C8-8C24-6A88EF275E7F}" type="presOf" srcId="{A9BB8034-5E91-473C-BDDC-71928C09336A}" destId="{A57F2E12-CBFB-4664-95AA-8138A7FCBC3B}" srcOrd="0" destOrd="0" presId="urn:microsoft.com/office/officeart/2016/7/layout/LinearBlockProcessNumbered"/>
    <dgm:cxn modelId="{016259A8-A235-4795-A2A4-1962A13B3813}" type="presOf" srcId="{5BEDA7C1-2F68-481B-B563-42334569F88F}" destId="{495E9C4B-4FE4-459A-8EFA-4FFCE1AC797B}" srcOrd="0" destOrd="0" presId="urn:microsoft.com/office/officeart/2016/7/layout/LinearBlockProcessNumbered"/>
    <dgm:cxn modelId="{41A88EAE-C9A7-4CFA-84E5-88369F5BE64C}" type="presOf" srcId="{54EBC115-C9AA-4D34-8165-88F72AD5AD23}" destId="{6C8E6B9D-CE87-451D-AC36-0DA3B8D2C37F}" srcOrd="0" destOrd="0" presId="urn:microsoft.com/office/officeart/2016/7/layout/LinearBlockProcessNumbered"/>
    <dgm:cxn modelId="{DF45A1AE-40A7-41C3-882F-52343C660EED}" srcId="{B4CC110E-C159-49D4-82EB-E90C4B4E41D1}" destId="{5BEDA7C1-2F68-481B-B563-42334569F88F}" srcOrd="2" destOrd="0" parTransId="{B1A35CAD-1DAD-47E3-99B8-E033463BF700}" sibTransId="{F68A335F-F44D-4B9F-877D-463806F5FE2A}"/>
    <dgm:cxn modelId="{69D021C5-39CB-4B51-A6D8-632CC572AB12}" srcId="{B4CC110E-C159-49D4-82EB-E90C4B4E41D1}" destId="{B7DEB7E7-10B8-45A3-B71F-02F5F26BC34D}" srcOrd="1" destOrd="0" parTransId="{8B424B34-9200-4EC5-811F-B53315B5040F}" sibTransId="{54EBC115-C9AA-4D34-8165-88F72AD5AD23}"/>
    <dgm:cxn modelId="{88D48CCF-8995-4552-B866-57B139A6A218}" type="presOf" srcId="{56456E0F-5CF5-4015-B4D5-04950473825A}" destId="{C8256F1A-FF8D-4B3C-90A6-CE024DAE4DE9}" srcOrd="0" destOrd="0" presId="urn:microsoft.com/office/officeart/2016/7/layout/LinearBlockProcessNumbered"/>
    <dgm:cxn modelId="{2D902CEB-CA53-4B81-8010-DB3FFF7BDFCD}" type="presOf" srcId="{5BEDA7C1-2F68-481B-B563-42334569F88F}" destId="{ADB5D789-C864-4B6C-8BF5-CF29BB599063}" srcOrd="1" destOrd="0" presId="urn:microsoft.com/office/officeart/2016/7/layout/LinearBlockProcessNumbered"/>
    <dgm:cxn modelId="{84CC0BFE-F46E-4930-803C-580161C04969}" type="presOf" srcId="{F68A335F-F44D-4B9F-877D-463806F5FE2A}" destId="{20EA5CCD-E1F8-429B-83DE-2F765D6A51E5}" srcOrd="0" destOrd="0" presId="urn:microsoft.com/office/officeart/2016/7/layout/LinearBlockProcessNumbered"/>
    <dgm:cxn modelId="{AE0BDE17-8221-451F-84DD-3FE6177C5EC3}" type="presParOf" srcId="{80B71C96-B248-4FE3-A065-B83D9565A055}" destId="{5FF8001B-DA7E-4AF8-8842-D74AC2C7A6A6}" srcOrd="0" destOrd="0" presId="urn:microsoft.com/office/officeart/2016/7/layout/LinearBlockProcessNumbered"/>
    <dgm:cxn modelId="{FAB03BA6-7D65-47EE-8058-3DB34F065938}" type="presParOf" srcId="{5FF8001B-DA7E-4AF8-8842-D74AC2C7A6A6}" destId="{C8256F1A-FF8D-4B3C-90A6-CE024DAE4DE9}" srcOrd="0" destOrd="0" presId="urn:microsoft.com/office/officeart/2016/7/layout/LinearBlockProcessNumbered"/>
    <dgm:cxn modelId="{7DC75D51-C234-41A7-9C2B-BD9137AF2477}" type="presParOf" srcId="{5FF8001B-DA7E-4AF8-8842-D74AC2C7A6A6}" destId="{A57F2E12-CBFB-4664-95AA-8138A7FCBC3B}" srcOrd="1" destOrd="0" presId="urn:microsoft.com/office/officeart/2016/7/layout/LinearBlockProcessNumbered"/>
    <dgm:cxn modelId="{63BB227C-11B5-4AC7-A6EC-D6356F500E86}" type="presParOf" srcId="{5FF8001B-DA7E-4AF8-8842-D74AC2C7A6A6}" destId="{A8B1AD00-D71D-4219-88D8-528759D82D21}" srcOrd="2" destOrd="0" presId="urn:microsoft.com/office/officeart/2016/7/layout/LinearBlockProcessNumbered"/>
    <dgm:cxn modelId="{AA09CBEA-C4C5-4BA1-90CB-9C2CA1E48CF4}" type="presParOf" srcId="{80B71C96-B248-4FE3-A065-B83D9565A055}" destId="{F226F783-91F5-4CAA-89A0-854150120D27}" srcOrd="1" destOrd="0" presId="urn:microsoft.com/office/officeart/2016/7/layout/LinearBlockProcessNumbered"/>
    <dgm:cxn modelId="{789DA8E1-DF3C-4EC0-9B05-9A73CBE7CAC3}" type="presParOf" srcId="{80B71C96-B248-4FE3-A065-B83D9565A055}" destId="{42FEED24-9572-40EB-B72C-111537DA87F8}" srcOrd="2" destOrd="0" presId="urn:microsoft.com/office/officeart/2016/7/layout/LinearBlockProcessNumbered"/>
    <dgm:cxn modelId="{89AFC08A-60ED-4648-A6A6-37D5225BDA59}" type="presParOf" srcId="{42FEED24-9572-40EB-B72C-111537DA87F8}" destId="{729A9049-5238-4BBF-99EB-BB32AE2A00A1}" srcOrd="0" destOrd="0" presId="urn:microsoft.com/office/officeart/2016/7/layout/LinearBlockProcessNumbered"/>
    <dgm:cxn modelId="{9B7F507D-CE3D-4EDF-9256-D7E1337055DA}" type="presParOf" srcId="{42FEED24-9572-40EB-B72C-111537DA87F8}" destId="{6C8E6B9D-CE87-451D-AC36-0DA3B8D2C37F}" srcOrd="1" destOrd="0" presId="urn:microsoft.com/office/officeart/2016/7/layout/LinearBlockProcessNumbered"/>
    <dgm:cxn modelId="{23E77FAB-3A24-443A-91AF-B30639AB862E}" type="presParOf" srcId="{42FEED24-9572-40EB-B72C-111537DA87F8}" destId="{51B0AF80-FCE3-4F72-B40A-2BB64CDDA6C7}" srcOrd="2" destOrd="0" presId="urn:microsoft.com/office/officeart/2016/7/layout/LinearBlockProcessNumbered"/>
    <dgm:cxn modelId="{E88553D2-4544-43F5-BEA7-0A34D36A7CD9}" type="presParOf" srcId="{80B71C96-B248-4FE3-A065-B83D9565A055}" destId="{5A7556F7-8284-4F56-8351-CA3E46048796}" srcOrd="3" destOrd="0" presId="urn:microsoft.com/office/officeart/2016/7/layout/LinearBlockProcessNumbered"/>
    <dgm:cxn modelId="{908993DA-23E4-4C6A-A31D-A043D4AFBAC3}" type="presParOf" srcId="{80B71C96-B248-4FE3-A065-B83D9565A055}" destId="{4206DA8E-5BC4-4512-8388-09BC45B6DDFF}" srcOrd="4" destOrd="0" presId="urn:microsoft.com/office/officeart/2016/7/layout/LinearBlockProcessNumbered"/>
    <dgm:cxn modelId="{97CAED88-3CA1-4BEB-B629-365B1D0644E3}" type="presParOf" srcId="{4206DA8E-5BC4-4512-8388-09BC45B6DDFF}" destId="{495E9C4B-4FE4-459A-8EFA-4FFCE1AC797B}" srcOrd="0" destOrd="0" presId="urn:microsoft.com/office/officeart/2016/7/layout/LinearBlockProcessNumbered"/>
    <dgm:cxn modelId="{E85C08CF-06EE-4A0B-8D6E-2F098C9C4750}" type="presParOf" srcId="{4206DA8E-5BC4-4512-8388-09BC45B6DDFF}" destId="{20EA5CCD-E1F8-429B-83DE-2F765D6A51E5}" srcOrd="1" destOrd="0" presId="urn:microsoft.com/office/officeart/2016/7/layout/LinearBlockProcessNumbered"/>
    <dgm:cxn modelId="{54288018-E9CE-4218-BF84-C17D91974A90}" type="presParOf" srcId="{4206DA8E-5BC4-4512-8388-09BC45B6DDFF}" destId="{ADB5D789-C864-4B6C-8BF5-CF29BB599063}"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D395CB-61AD-4D57-BB76-6E62D57AFDE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2C87E4F-1B2C-4EF2-978D-7F628A6860FB}">
      <dgm:prSet/>
      <dgm:spPr/>
      <dgm:t>
        <a:bodyPr/>
        <a:lstStyle/>
        <a:p>
          <a:r>
            <a:rPr lang="en-US" dirty="0"/>
            <a:t>K Sri Rama Rathan Reddy – 2022102072</a:t>
          </a:r>
        </a:p>
      </dgm:t>
    </dgm:pt>
    <dgm:pt modelId="{DAE23654-6A85-4B9F-A313-667918B96A2B}" type="parTrans" cxnId="{9603CCD3-A60A-4CFD-BCEF-89A5348C3F06}">
      <dgm:prSet/>
      <dgm:spPr/>
      <dgm:t>
        <a:bodyPr/>
        <a:lstStyle/>
        <a:p>
          <a:endParaRPr lang="en-US"/>
        </a:p>
      </dgm:t>
    </dgm:pt>
    <dgm:pt modelId="{769CA222-4733-47AE-8B05-4AED0D3D57C3}" type="sibTrans" cxnId="{9603CCD3-A60A-4CFD-BCEF-89A5348C3F06}">
      <dgm:prSet/>
      <dgm:spPr/>
      <dgm:t>
        <a:bodyPr/>
        <a:lstStyle/>
        <a:p>
          <a:endParaRPr lang="en-US"/>
        </a:p>
      </dgm:t>
    </dgm:pt>
    <dgm:pt modelId="{468F8C56-178F-486C-8B16-D433C198EF39}">
      <dgm:prSet/>
      <dgm:spPr/>
      <dgm:t>
        <a:bodyPr/>
        <a:lstStyle/>
        <a:p>
          <a:r>
            <a:rPr lang="en-US" dirty="0"/>
            <a:t>Ch Vishnu Priya – 2022102023</a:t>
          </a:r>
        </a:p>
      </dgm:t>
    </dgm:pt>
    <dgm:pt modelId="{F52EA7AC-DF0D-47DA-B2F3-92A175E79FC6}" type="parTrans" cxnId="{20309845-1064-4EE5-BCF3-5B1E53C7614E}">
      <dgm:prSet/>
      <dgm:spPr/>
      <dgm:t>
        <a:bodyPr/>
        <a:lstStyle/>
        <a:p>
          <a:endParaRPr lang="en-US"/>
        </a:p>
      </dgm:t>
    </dgm:pt>
    <dgm:pt modelId="{5F0EFE18-3B77-44DE-9C62-D432E79F6E5D}" type="sibTrans" cxnId="{20309845-1064-4EE5-BCF3-5B1E53C7614E}">
      <dgm:prSet/>
      <dgm:spPr/>
      <dgm:t>
        <a:bodyPr/>
        <a:lstStyle/>
        <a:p>
          <a:endParaRPr lang="en-US"/>
        </a:p>
      </dgm:t>
    </dgm:pt>
    <dgm:pt modelId="{4453B718-F67E-404E-AE6F-824CCA1DF4B2}">
      <dgm:prSet/>
      <dgm:spPr/>
      <dgm:t>
        <a:bodyPr/>
        <a:lstStyle/>
        <a:p>
          <a:r>
            <a:rPr lang="en-US" dirty="0"/>
            <a:t>S Rohit - </a:t>
          </a:r>
          <a:r>
            <a:rPr lang="en-US" dirty="0">
              <a:latin typeface="Calibri Light" panose="020F0302020204030204"/>
            </a:rPr>
            <a:t>2022102001</a:t>
          </a:r>
          <a:endParaRPr lang="en-US" dirty="0"/>
        </a:p>
      </dgm:t>
    </dgm:pt>
    <dgm:pt modelId="{21D09A59-8C57-4F54-98E3-B3FBA003DC4C}" type="parTrans" cxnId="{CE3A11DC-44FF-4B45-A3FD-90F8416DC488}">
      <dgm:prSet/>
      <dgm:spPr/>
      <dgm:t>
        <a:bodyPr/>
        <a:lstStyle/>
        <a:p>
          <a:endParaRPr lang="en-US"/>
        </a:p>
      </dgm:t>
    </dgm:pt>
    <dgm:pt modelId="{856530A5-B7A6-48F9-B90E-F3E06DB73CC4}" type="sibTrans" cxnId="{CE3A11DC-44FF-4B45-A3FD-90F8416DC488}">
      <dgm:prSet/>
      <dgm:spPr/>
      <dgm:t>
        <a:bodyPr/>
        <a:lstStyle/>
        <a:p>
          <a:endParaRPr lang="en-US"/>
        </a:p>
      </dgm:t>
    </dgm:pt>
    <dgm:pt modelId="{BDA8DB26-828E-4317-91F7-333F47829084}" type="pres">
      <dgm:prSet presAssocID="{76D395CB-61AD-4D57-BB76-6E62D57AFDE9}" presName="hierChild1" presStyleCnt="0">
        <dgm:presLayoutVars>
          <dgm:chPref val="1"/>
          <dgm:dir/>
          <dgm:animOne val="branch"/>
          <dgm:animLvl val="lvl"/>
          <dgm:resizeHandles/>
        </dgm:presLayoutVars>
      </dgm:prSet>
      <dgm:spPr/>
    </dgm:pt>
    <dgm:pt modelId="{437988DA-F94A-4582-81CA-2EB61F84C06F}" type="pres">
      <dgm:prSet presAssocID="{42C87E4F-1B2C-4EF2-978D-7F628A6860FB}" presName="hierRoot1" presStyleCnt="0"/>
      <dgm:spPr/>
    </dgm:pt>
    <dgm:pt modelId="{26BE564D-4DCD-4A0D-8C10-F8ED6786A3C7}" type="pres">
      <dgm:prSet presAssocID="{42C87E4F-1B2C-4EF2-978D-7F628A6860FB}" presName="composite" presStyleCnt="0"/>
      <dgm:spPr/>
    </dgm:pt>
    <dgm:pt modelId="{02DEDAF6-C57C-4A34-AB6E-88701F65742B}" type="pres">
      <dgm:prSet presAssocID="{42C87E4F-1B2C-4EF2-978D-7F628A6860FB}" presName="background" presStyleLbl="node0" presStyleIdx="0" presStyleCnt="3"/>
      <dgm:spPr/>
    </dgm:pt>
    <dgm:pt modelId="{18BB1828-716E-4446-829C-D0D5E5DF0C60}" type="pres">
      <dgm:prSet presAssocID="{42C87E4F-1B2C-4EF2-978D-7F628A6860FB}" presName="text" presStyleLbl="fgAcc0" presStyleIdx="0" presStyleCnt="3">
        <dgm:presLayoutVars>
          <dgm:chPref val="3"/>
        </dgm:presLayoutVars>
      </dgm:prSet>
      <dgm:spPr/>
    </dgm:pt>
    <dgm:pt modelId="{763D1263-1671-413A-A10F-44F1A2C1C266}" type="pres">
      <dgm:prSet presAssocID="{42C87E4F-1B2C-4EF2-978D-7F628A6860FB}" presName="hierChild2" presStyleCnt="0"/>
      <dgm:spPr/>
    </dgm:pt>
    <dgm:pt modelId="{1D6D251F-B63E-42F4-A6A4-7E286ADA73BE}" type="pres">
      <dgm:prSet presAssocID="{468F8C56-178F-486C-8B16-D433C198EF39}" presName="hierRoot1" presStyleCnt="0"/>
      <dgm:spPr/>
    </dgm:pt>
    <dgm:pt modelId="{E9EA6A0D-A456-48CD-B33E-648D06F12E50}" type="pres">
      <dgm:prSet presAssocID="{468F8C56-178F-486C-8B16-D433C198EF39}" presName="composite" presStyleCnt="0"/>
      <dgm:spPr/>
    </dgm:pt>
    <dgm:pt modelId="{ADBC25A1-5C43-49E3-9DD8-84165DFB7FCE}" type="pres">
      <dgm:prSet presAssocID="{468F8C56-178F-486C-8B16-D433C198EF39}" presName="background" presStyleLbl="node0" presStyleIdx="1" presStyleCnt="3"/>
      <dgm:spPr/>
    </dgm:pt>
    <dgm:pt modelId="{F23756E4-B72B-4621-8F7A-2AF5C19A3ED6}" type="pres">
      <dgm:prSet presAssocID="{468F8C56-178F-486C-8B16-D433C198EF39}" presName="text" presStyleLbl="fgAcc0" presStyleIdx="1" presStyleCnt="3">
        <dgm:presLayoutVars>
          <dgm:chPref val="3"/>
        </dgm:presLayoutVars>
      </dgm:prSet>
      <dgm:spPr/>
    </dgm:pt>
    <dgm:pt modelId="{68D93EF2-F035-455C-B423-F64C63497CFE}" type="pres">
      <dgm:prSet presAssocID="{468F8C56-178F-486C-8B16-D433C198EF39}" presName="hierChild2" presStyleCnt="0"/>
      <dgm:spPr/>
    </dgm:pt>
    <dgm:pt modelId="{EE8CF162-61B8-4422-8EA8-87FBDDDDB489}" type="pres">
      <dgm:prSet presAssocID="{4453B718-F67E-404E-AE6F-824CCA1DF4B2}" presName="hierRoot1" presStyleCnt="0"/>
      <dgm:spPr/>
    </dgm:pt>
    <dgm:pt modelId="{53CB5A44-E477-486A-81E7-BA3E133E33FA}" type="pres">
      <dgm:prSet presAssocID="{4453B718-F67E-404E-AE6F-824CCA1DF4B2}" presName="composite" presStyleCnt="0"/>
      <dgm:spPr/>
    </dgm:pt>
    <dgm:pt modelId="{E6A9EC43-92CE-4EB8-B20E-BAE008A1D8B1}" type="pres">
      <dgm:prSet presAssocID="{4453B718-F67E-404E-AE6F-824CCA1DF4B2}" presName="background" presStyleLbl="node0" presStyleIdx="2" presStyleCnt="3"/>
      <dgm:spPr/>
    </dgm:pt>
    <dgm:pt modelId="{B349DD48-1016-4235-BD27-96599CECDFE3}" type="pres">
      <dgm:prSet presAssocID="{4453B718-F67E-404E-AE6F-824CCA1DF4B2}" presName="text" presStyleLbl="fgAcc0" presStyleIdx="2" presStyleCnt="3">
        <dgm:presLayoutVars>
          <dgm:chPref val="3"/>
        </dgm:presLayoutVars>
      </dgm:prSet>
      <dgm:spPr/>
    </dgm:pt>
    <dgm:pt modelId="{A264AFEB-94EF-43A0-A78F-DF7675B0C41F}" type="pres">
      <dgm:prSet presAssocID="{4453B718-F67E-404E-AE6F-824CCA1DF4B2}" presName="hierChild2" presStyleCnt="0"/>
      <dgm:spPr/>
    </dgm:pt>
  </dgm:ptLst>
  <dgm:cxnLst>
    <dgm:cxn modelId="{297FA615-DEA8-49EF-9695-D885E1436D14}" type="presOf" srcId="{42C87E4F-1B2C-4EF2-978D-7F628A6860FB}" destId="{18BB1828-716E-4446-829C-D0D5E5DF0C60}" srcOrd="0" destOrd="0" presId="urn:microsoft.com/office/officeart/2005/8/layout/hierarchy1"/>
    <dgm:cxn modelId="{20309845-1064-4EE5-BCF3-5B1E53C7614E}" srcId="{76D395CB-61AD-4D57-BB76-6E62D57AFDE9}" destId="{468F8C56-178F-486C-8B16-D433C198EF39}" srcOrd="1" destOrd="0" parTransId="{F52EA7AC-DF0D-47DA-B2F3-92A175E79FC6}" sibTransId="{5F0EFE18-3B77-44DE-9C62-D432E79F6E5D}"/>
    <dgm:cxn modelId="{5F8E5F82-79DD-4250-A511-10628AF43A29}" type="presOf" srcId="{4453B718-F67E-404E-AE6F-824CCA1DF4B2}" destId="{B349DD48-1016-4235-BD27-96599CECDFE3}" srcOrd="0" destOrd="0" presId="urn:microsoft.com/office/officeart/2005/8/layout/hierarchy1"/>
    <dgm:cxn modelId="{9B8830AD-67F3-4CBA-B8FE-63DF94B5BC2D}" type="presOf" srcId="{76D395CB-61AD-4D57-BB76-6E62D57AFDE9}" destId="{BDA8DB26-828E-4317-91F7-333F47829084}" srcOrd="0" destOrd="0" presId="urn:microsoft.com/office/officeart/2005/8/layout/hierarchy1"/>
    <dgm:cxn modelId="{E09C81B6-8EB8-4A41-A01A-9FDCF191A3A7}" type="presOf" srcId="{468F8C56-178F-486C-8B16-D433C198EF39}" destId="{F23756E4-B72B-4621-8F7A-2AF5C19A3ED6}" srcOrd="0" destOrd="0" presId="urn:microsoft.com/office/officeart/2005/8/layout/hierarchy1"/>
    <dgm:cxn modelId="{9603CCD3-A60A-4CFD-BCEF-89A5348C3F06}" srcId="{76D395CB-61AD-4D57-BB76-6E62D57AFDE9}" destId="{42C87E4F-1B2C-4EF2-978D-7F628A6860FB}" srcOrd="0" destOrd="0" parTransId="{DAE23654-6A85-4B9F-A313-667918B96A2B}" sibTransId="{769CA222-4733-47AE-8B05-4AED0D3D57C3}"/>
    <dgm:cxn modelId="{CE3A11DC-44FF-4B45-A3FD-90F8416DC488}" srcId="{76D395CB-61AD-4D57-BB76-6E62D57AFDE9}" destId="{4453B718-F67E-404E-AE6F-824CCA1DF4B2}" srcOrd="2" destOrd="0" parTransId="{21D09A59-8C57-4F54-98E3-B3FBA003DC4C}" sibTransId="{856530A5-B7A6-48F9-B90E-F3E06DB73CC4}"/>
    <dgm:cxn modelId="{78475E76-05BD-463F-91AA-57FDE5E82938}" type="presParOf" srcId="{BDA8DB26-828E-4317-91F7-333F47829084}" destId="{437988DA-F94A-4582-81CA-2EB61F84C06F}" srcOrd="0" destOrd="0" presId="urn:microsoft.com/office/officeart/2005/8/layout/hierarchy1"/>
    <dgm:cxn modelId="{F8E0797E-5C9B-4F89-AB8E-36F168C98944}" type="presParOf" srcId="{437988DA-F94A-4582-81CA-2EB61F84C06F}" destId="{26BE564D-4DCD-4A0D-8C10-F8ED6786A3C7}" srcOrd="0" destOrd="0" presId="urn:microsoft.com/office/officeart/2005/8/layout/hierarchy1"/>
    <dgm:cxn modelId="{64732303-392A-41BE-908B-6D37612DC58C}" type="presParOf" srcId="{26BE564D-4DCD-4A0D-8C10-F8ED6786A3C7}" destId="{02DEDAF6-C57C-4A34-AB6E-88701F65742B}" srcOrd="0" destOrd="0" presId="urn:microsoft.com/office/officeart/2005/8/layout/hierarchy1"/>
    <dgm:cxn modelId="{7DF8B496-4F78-49E1-B0AE-C7DA5BD3C2EA}" type="presParOf" srcId="{26BE564D-4DCD-4A0D-8C10-F8ED6786A3C7}" destId="{18BB1828-716E-4446-829C-D0D5E5DF0C60}" srcOrd="1" destOrd="0" presId="urn:microsoft.com/office/officeart/2005/8/layout/hierarchy1"/>
    <dgm:cxn modelId="{736E0009-6B38-43DF-A378-1DBD1AB11854}" type="presParOf" srcId="{437988DA-F94A-4582-81CA-2EB61F84C06F}" destId="{763D1263-1671-413A-A10F-44F1A2C1C266}" srcOrd="1" destOrd="0" presId="urn:microsoft.com/office/officeart/2005/8/layout/hierarchy1"/>
    <dgm:cxn modelId="{145F0984-8D4A-4BB2-A0D7-D4BB527D3AAA}" type="presParOf" srcId="{BDA8DB26-828E-4317-91F7-333F47829084}" destId="{1D6D251F-B63E-42F4-A6A4-7E286ADA73BE}" srcOrd="1" destOrd="0" presId="urn:microsoft.com/office/officeart/2005/8/layout/hierarchy1"/>
    <dgm:cxn modelId="{C1E58299-0221-43BE-83DC-6D7E9FC11AB5}" type="presParOf" srcId="{1D6D251F-B63E-42F4-A6A4-7E286ADA73BE}" destId="{E9EA6A0D-A456-48CD-B33E-648D06F12E50}" srcOrd="0" destOrd="0" presId="urn:microsoft.com/office/officeart/2005/8/layout/hierarchy1"/>
    <dgm:cxn modelId="{EB39481B-518B-436E-99CD-853385CD542A}" type="presParOf" srcId="{E9EA6A0D-A456-48CD-B33E-648D06F12E50}" destId="{ADBC25A1-5C43-49E3-9DD8-84165DFB7FCE}" srcOrd="0" destOrd="0" presId="urn:microsoft.com/office/officeart/2005/8/layout/hierarchy1"/>
    <dgm:cxn modelId="{1E9CCFF4-247C-4941-A00D-0871B3F7C889}" type="presParOf" srcId="{E9EA6A0D-A456-48CD-B33E-648D06F12E50}" destId="{F23756E4-B72B-4621-8F7A-2AF5C19A3ED6}" srcOrd="1" destOrd="0" presId="urn:microsoft.com/office/officeart/2005/8/layout/hierarchy1"/>
    <dgm:cxn modelId="{C044D66D-6140-42E5-9A2A-9CB99F867B75}" type="presParOf" srcId="{1D6D251F-B63E-42F4-A6A4-7E286ADA73BE}" destId="{68D93EF2-F035-455C-B423-F64C63497CFE}" srcOrd="1" destOrd="0" presId="urn:microsoft.com/office/officeart/2005/8/layout/hierarchy1"/>
    <dgm:cxn modelId="{BC2D6DDF-154A-4FFB-AE44-A67DF9025908}" type="presParOf" srcId="{BDA8DB26-828E-4317-91F7-333F47829084}" destId="{EE8CF162-61B8-4422-8EA8-87FBDDDDB489}" srcOrd="2" destOrd="0" presId="urn:microsoft.com/office/officeart/2005/8/layout/hierarchy1"/>
    <dgm:cxn modelId="{A0B31138-A3E3-4C95-AFD7-C1E44A0EA048}" type="presParOf" srcId="{EE8CF162-61B8-4422-8EA8-87FBDDDDB489}" destId="{53CB5A44-E477-486A-81E7-BA3E133E33FA}" srcOrd="0" destOrd="0" presId="urn:microsoft.com/office/officeart/2005/8/layout/hierarchy1"/>
    <dgm:cxn modelId="{9AD7F3EF-F4EF-4853-88BC-60D58AA0DB05}" type="presParOf" srcId="{53CB5A44-E477-486A-81E7-BA3E133E33FA}" destId="{E6A9EC43-92CE-4EB8-B20E-BAE008A1D8B1}" srcOrd="0" destOrd="0" presId="urn:microsoft.com/office/officeart/2005/8/layout/hierarchy1"/>
    <dgm:cxn modelId="{6471B83C-5F72-415F-8F64-EB834A3EDB6D}" type="presParOf" srcId="{53CB5A44-E477-486A-81E7-BA3E133E33FA}" destId="{B349DD48-1016-4235-BD27-96599CECDFE3}" srcOrd="1" destOrd="0" presId="urn:microsoft.com/office/officeart/2005/8/layout/hierarchy1"/>
    <dgm:cxn modelId="{AFD4F5C6-DAC0-4720-AC94-6B6128DA0BAB}" type="presParOf" srcId="{EE8CF162-61B8-4422-8EA8-87FBDDDDB489}" destId="{A264AFEB-94EF-43A0-A78F-DF7675B0C4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56F1A-FF8D-4B3C-90A6-CE024DAE4DE9}">
      <dsp:nvSpPr>
        <dsp:cNvPr id="0" name=""/>
        <dsp:cNvSpPr/>
      </dsp:nvSpPr>
      <dsp:spPr>
        <a:xfrm>
          <a:off x="853" y="21822"/>
          <a:ext cx="3457633" cy="414916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1111250" rtl="0">
            <a:lnSpc>
              <a:spcPct val="90000"/>
            </a:lnSpc>
            <a:spcBef>
              <a:spcPct val="0"/>
            </a:spcBef>
            <a:spcAft>
              <a:spcPct val="35000"/>
            </a:spcAft>
            <a:buNone/>
            <a:defRPr cap="all"/>
          </a:pPr>
          <a:r>
            <a:rPr lang="en-US" sz="2500" kern="1200"/>
            <a:t>Part  </a:t>
          </a:r>
          <a:r>
            <a:rPr lang="en-US" sz="2500" kern="1200">
              <a:latin typeface="Calibri Light" panose="020F0302020204030204"/>
            </a:rPr>
            <a:t>1 -</a:t>
          </a:r>
          <a:r>
            <a:rPr lang="en-US" sz="2500" kern="1200"/>
            <a:t> Echo Creation: Convolution with shifted and Scaled Kronecker Deltas</a:t>
          </a:r>
        </a:p>
      </dsp:txBody>
      <dsp:txXfrm>
        <a:off x="853" y="1681486"/>
        <a:ext cx="3457633" cy="2489496"/>
      </dsp:txXfrm>
    </dsp:sp>
    <dsp:sp modelId="{A57F2E12-CBFB-4664-95AA-8138A7FCBC3B}">
      <dsp:nvSpPr>
        <dsp:cNvPr id="0" name=""/>
        <dsp:cNvSpPr/>
      </dsp:nvSpPr>
      <dsp:spPr>
        <a:xfrm>
          <a:off x="853" y="21822"/>
          <a:ext cx="3457633" cy="165966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53" y="21822"/>
        <a:ext cx="3457633" cy="1659664"/>
      </dsp:txXfrm>
    </dsp:sp>
    <dsp:sp modelId="{729A9049-5238-4BBF-99EB-BB32AE2A00A1}">
      <dsp:nvSpPr>
        <dsp:cNvPr id="0" name=""/>
        <dsp:cNvSpPr/>
      </dsp:nvSpPr>
      <dsp:spPr>
        <a:xfrm>
          <a:off x="3735097" y="21822"/>
          <a:ext cx="3457633" cy="414916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1111250" rtl="0">
            <a:lnSpc>
              <a:spcPct val="90000"/>
            </a:lnSpc>
            <a:spcBef>
              <a:spcPct val="0"/>
            </a:spcBef>
            <a:spcAft>
              <a:spcPct val="35000"/>
            </a:spcAft>
            <a:buNone/>
            <a:defRPr cap="all"/>
          </a:pPr>
          <a:r>
            <a:rPr lang="en-US" sz="2500" kern="1200"/>
            <a:t>Part </a:t>
          </a:r>
          <a:r>
            <a:rPr lang="en-US" sz="2500" kern="1200">
              <a:latin typeface="Calibri Light" panose="020F0302020204030204"/>
            </a:rPr>
            <a:t>2 -</a:t>
          </a:r>
          <a:r>
            <a:rPr lang="en-US" sz="2500" kern="1200"/>
            <a:t> Cancel the Echo: NLMS Method of Adaptive FIR Filters</a:t>
          </a:r>
        </a:p>
      </dsp:txBody>
      <dsp:txXfrm>
        <a:off x="3735097" y="1681486"/>
        <a:ext cx="3457633" cy="2489496"/>
      </dsp:txXfrm>
    </dsp:sp>
    <dsp:sp modelId="{6C8E6B9D-CE87-451D-AC36-0DA3B8D2C37F}">
      <dsp:nvSpPr>
        <dsp:cNvPr id="0" name=""/>
        <dsp:cNvSpPr/>
      </dsp:nvSpPr>
      <dsp:spPr>
        <a:xfrm>
          <a:off x="3735097" y="21822"/>
          <a:ext cx="3457633" cy="165966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735097" y="21822"/>
        <a:ext cx="3457633" cy="1659664"/>
      </dsp:txXfrm>
    </dsp:sp>
    <dsp:sp modelId="{495E9C4B-4FE4-459A-8EFA-4FFCE1AC797B}">
      <dsp:nvSpPr>
        <dsp:cNvPr id="0" name=""/>
        <dsp:cNvSpPr/>
      </dsp:nvSpPr>
      <dsp:spPr>
        <a:xfrm>
          <a:off x="7469341" y="21822"/>
          <a:ext cx="3457633" cy="414916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1111250" rtl="0">
            <a:lnSpc>
              <a:spcPct val="90000"/>
            </a:lnSpc>
            <a:spcBef>
              <a:spcPct val="0"/>
            </a:spcBef>
            <a:spcAft>
              <a:spcPct val="35000"/>
            </a:spcAft>
            <a:buNone/>
            <a:defRPr cap="all"/>
          </a:pPr>
          <a:r>
            <a:rPr lang="en-US" sz="2500" kern="1200"/>
            <a:t>Part 3</a:t>
          </a:r>
          <a:r>
            <a:rPr lang="en-US" sz="2500" kern="1200">
              <a:latin typeface="Calibri Light" panose="020F0302020204030204"/>
            </a:rPr>
            <a:t> -</a:t>
          </a:r>
          <a:r>
            <a:rPr lang="en-US" sz="2500" kern="1200"/>
            <a:t> What is the Noise?: STFT based approach</a:t>
          </a:r>
        </a:p>
      </dsp:txBody>
      <dsp:txXfrm>
        <a:off x="7469341" y="1681486"/>
        <a:ext cx="3457633" cy="2489496"/>
      </dsp:txXfrm>
    </dsp:sp>
    <dsp:sp modelId="{20EA5CCD-E1F8-429B-83DE-2F765D6A51E5}">
      <dsp:nvSpPr>
        <dsp:cNvPr id="0" name=""/>
        <dsp:cNvSpPr/>
      </dsp:nvSpPr>
      <dsp:spPr>
        <a:xfrm>
          <a:off x="7469341" y="21822"/>
          <a:ext cx="3457633" cy="165966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469341" y="21822"/>
        <a:ext cx="3457633" cy="16596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EDAF6-C57C-4A34-AB6E-88701F65742B}">
      <dsp:nvSpPr>
        <dsp:cNvPr id="0" name=""/>
        <dsp:cNvSpPr/>
      </dsp:nvSpPr>
      <dsp:spPr>
        <a:xfrm>
          <a:off x="0" y="829012"/>
          <a:ext cx="2734883" cy="1736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B1828-716E-4446-829C-D0D5E5DF0C60}">
      <dsp:nvSpPr>
        <dsp:cNvPr id="0" name=""/>
        <dsp:cNvSpPr/>
      </dsp:nvSpPr>
      <dsp:spPr>
        <a:xfrm>
          <a:off x="303875" y="1117694"/>
          <a:ext cx="2734883" cy="17366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K Sri Rama Rathan Reddy – 2022102072</a:t>
          </a:r>
        </a:p>
      </dsp:txBody>
      <dsp:txXfrm>
        <a:off x="354740" y="1168559"/>
        <a:ext cx="2633153" cy="1634921"/>
      </dsp:txXfrm>
    </dsp:sp>
    <dsp:sp modelId="{ADBC25A1-5C43-49E3-9DD8-84165DFB7FCE}">
      <dsp:nvSpPr>
        <dsp:cNvPr id="0" name=""/>
        <dsp:cNvSpPr/>
      </dsp:nvSpPr>
      <dsp:spPr>
        <a:xfrm>
          <a:off x="3342635" y="829012"/>
          <a:ext cx="2734883" cy="1736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756E4-B72B-4621-8F7A-2AF5C19A3ED6}">
      <dsp:nvSpPr>
        <dsp:cNvPr id="0" name=""/>
        <dsp:cNvSpPr/>
      </dsp:nvSpPr>
      <dsp:spPr>
        <a:xfrm>
          <a:off x="3646511" y="1117694"/>
          <a:ext cx="2734883" cy="17366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Ch Vishnu Priya – 2022102023</a:t>
          </a:r>
        </a:p>
      </dsp:txBody>
      <dsp:txXfrm>
        <a:off x="3697376" y="1168559"/>
        <a:ext cx="2633153" cy="1634921"/>
      </dsp:txXfrm>
    </dsp:sp>
    <dsp:sp modelId="{E6A9EC43-92CE-4EB8-B20E-BAE008A1D8B1}">
      <dsp:nvSpPr>
        <dsp:cNvPr id="0" name=""/>
        <dsp:cNvSpPr/>
      </dsp:nvSpPr>
      <dsp:spPr>
        <a:xfrm>
          <a:off x="6685271" y="829012"/>
          <a:ext cx="2734883" cy="1736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9DD48-1016-4235-BD27-96599CECDFE3}">
      <dsp:nvSpPr>
        <dsp:cNvPr id="0" name=""/>
        <dsp:cNvSpPr/>
      </dsp:nvSpPr>
      <dsp:spPr>
        <a:xfrm>
          <a:off x="6989147" y="1117694"/>
          <a:ext cx="2734883" cy="17366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 Rohit - </a:t>
          </a:r>
          <a:r>
            <a:rPr lang="en-US" sz="3200" kern="1200" dirty="0">
              <a:latin typeface="Calibri Light" panose="020F0302020204030204"/>
            </a:rPr>
            <a:t>2022102001</a:t>
          </a:r>
          <a:endParaRPr lang="en-US" sz="3200" kern="1200" dirty="0"/>
        </a:p>
      </dsp:txBody>
      <dsp:txXfrm>
        <a:off x="7040012" y="1168559"/>
        <a:ext cx="2633153" cy="163492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4196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60453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7334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4360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981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89047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3916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59717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704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44290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80894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3072291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solidFill>
                  <a:schemeClr val="bg1"/>
                </a:solidFill>
                <a:ea typeface="Calibri Light"/>
                <a:cs typeface="Calibri Light"/>
              </a:rPr>
              <a:t>Signal Processing Project</a:t>
            </a:r>
          </a:p>
        </p:txBody>
      </p:sp>
      <p:sp>
        <p:nvSpPr>
          <p:cNvPr id="3" name="Subtitle 2"/>
          <p:cNvSpPr>
            <a:spLocks noGrp="1"/>
          </p:cNvSpPr>
          <p:nvPr>
            <p:ph type="subTitle" idx="1"/>
          </p:nvPr>
        </p:nvSpPr>
        <p:spPr>
          <a:xfrm>
            <a:off x="425824" y="4139920"/>
            <a:ext cx="11362764" cy="1745409"/>
          </a:xfrm>
        </p:spPr>
        <p:txBody>
          <a:bodyPr vert="horz" lIns="91440" tIns="45720" rIns="91440" bIns="45720" rtlCol="0" anchor="t">
            <a:normAutofit/>
          </a:bodyPr>
          <a:lstStyle/>
          <a:p>
            <a:r>
              <a:rPr lang="en-US">
                <a:solidFill>
                  <a:schemeClr val="bg1"/>
                </a:solidFill>
                <a:ea typeface="Calibri"/>
                <a:cs typeface="Calibri"/>
              </a:rPr>
              <a:t>Team: </a:t>
            </a:r>
            <a:r>
              <a:rPr lang="en-US" err="1">
                <a:solidFill>
                  <a:schemeClr val="bg1"/>
                </a:solidFill>
                <a:ea typeface="Calibri"/>
                <a:cs typeface="Calibri"/>
              </a:rPr>
              <a:t>DeNoicifiers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6D36AD-CD5D-DA53-34C8-0C61E9D0DCD1}"/>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NLMS Algorithm:</a:t>
            </a:r>
          </a:p>
        </p:txBody>
      </p:sp>
      <p:sp>
        <p:nvSpPr>
          <p:cNvPr id="4" name="Text Placeholder 3">
            <a:extLst>
              <a:ext uri="{FF2B5EF4-FFF2-40B4-BE49-F238E27FC236}">
                <a16:creationId xmlns:a16="http://schemas.microsoft.com/office/drawing/2014/main" id="{90B84312-7F94-27CE-00B3-C61FE9EABFC0}"/>
              </a:ext>
            </a:extLst>
          </p:cNvPr>
          <p:cNvSpPr>
            <a:spLocks/>
          </p:cNvSpPr>
          <p:nvPr/>
        </p:nvSpPr>
        <p:spPr>
          <a:xfrm>
            <a:off x="839788" y="2057400"/>
            <a:ext cx="3932237" cy="3811588"/>
          </a:xfrm>
          <a:prstGeom prst="rect">
            <a:avLst/>
          </a:prstGeom>
        </p:spPr>
        <p:txBody>
          <a:bodyPr/>
          <a:lstStyle/>
          <a:p>
            <a:endParaRPr lang="en-US"/>
          </a:p>
        </p:txBody>
      </p:sp>
      <p:sp>
        <p:nvSpPr>
          <p:cNvPr id="3" name="Content Placeholder 2">
            <a:extLst>
              <a:ext uri="{FF2B5EF4-FFF2-40B4-BE49-F238E27FC236}">
                <a16:creationId xmlns:a16="http://schemas.microsoft.com/office/drawing/2014/main" id="{CA6DB02B-574C-A992-CDC9-EA4F97560F8B}"/>
              </a:ext>
            </a:extLst>
          </p:cNvPr>
          <p:cNvSpPr>
            <a:spLocks/>
          </p:cNvSpPr>
          <p:nvPr/>
        </p:nvSpPr>
        <p:spPr>
          <a:xfrm>
            <a:off x="5303062" y="2112579"/>
            <a:ext cx="5309976" cy="4192805"/>
          </a:xfrm>
          <a:prstGeom prst="rect">
            <a:avLst/>
          </a:prstGeom>
        </p:spPr>
        <p:txBody>
          <a:bodyPr vert="horz" lIns="91440" tIns="45720" rIns="91440" bIns="45720" rtlCol="0" anchor="t">
            <a:normAutofit/>
          </a:bodyPr>
          <a:lstStyle/>
          <a:p>
            <a:pPr defTabSz="786384">
              <a:spcAft>
                <a:spcPts val="600"/>
              </a:spcAft>
            </a:pPr>
            <a:r>
              <a:rPr lang="en-US" sz="1548" kern="1200">
                <a:solidFill>
                  <a:schemeClr val="tx1"/>
                </a:solidFill>
                <a:latin typeface="+mn-lt"/>
                <a:ea typeface="+mn-lt"/>
                <a:cs typeface="+mn-lt"/>
              </a:rPr>
              <a:t>One of the primary disadvantages of the LMS algorithm is having a fixed step size parameter for every iteration. In the LMS algorithm the weight adjustment is directly proportional to the amplitude of input vector samples therefore, when the vector x [n] is large, the LMS suffers from a gradient noise amplification problem. To overcome this problem, the adjustment applied to the weight vector at each iteration is normalized. The normalized least mean square algorithm (NLMS) is an extension of the LMS algorithm which bypasses this issue by calculating maximum step size µ[n]. This step size is proportional to the inverse of the total expected energy of the instantaneous values of the coefficients of the input vector x[n]. This sum of the expected energies of the input samples is also equivalent to the dot product of the input vector with itself, and the trace of input vectors auto-correlation matrix, R. In each iteration of the NLMS algorithm, the filter tap weights are updated as per Equation.</a:t>
            </a:r>
            <a:endParaRPr lang="en-US" sz="1548" kern="1200">
              <a:solidFill>
                <a:schemeClr val="tx1"/>
              </a:solidFill>
              <a:latin typeface="+mn-lt"/>
              <a:ea typeface="+mn-ea"/>
              <a:cs typeface="Calibri"/>
            </a:endParaRPr>
          </a:p>
          <a:p>
            <a:pPr>
              <a:spcAft>
                <a:spcPts val="600"/>
              </a:spcAft>
            </a:pPr>
            <a:endParaRPr lang="en-US">
              <a:cs typeface="Calibri"/>
            </a:endParaRPr>
          </a:p>
        </p:txBody>
      </p:sp>
      <p:pic>
        <p:nvPicPr>
          <p:cNvPr id="5" name="Picture 4" descr="A diagram of a computer program">
            <a:extLst>
              <a:ext uri="{FF2B5EF4-FFF2-40B4-BE49-F238E27FC236}">
                <a16:creationId xmlns:a16="http://schemas.microsoft.com/office/drawing/2014/main" id="{FEC5F0C7-0928-7793-A733-79AAAF609F1E}"/>
              </a:ext>
            </a:extLst>
          </p:cNvPr>
          <p:cNvPicPr>
            <a:picLocks noChangeAspect="1"/>
          </p:cNvPicPr>
          <p:nvPr/>
        </p:nvPicPr>
        <p:blipFill>
          <a:blip r:embed="rId2"/>
          <a:stretch>
            <a:fillRect/>
          </a:stretch>
        </p:blipFill>
        <p:spPr>
          <a:xfrm>
            <a:off x="1173606" y="2961318"/>
            <a:ext cx="3255602" cy="2504255"/>
          </a:xfrm>
          <a:prstGeom prst="rect">
            <a:avLst/>
          </a:prstGeom>
        </p:spPr>
      </p:pic>
    </p:spTree>
    <p:extLst>
      <p:ext uri="{BB962C8B-B14F-4D97-AF65-F5344CB8AC3E}">
        <p14:creationId xmlns:p14="http://schemas.microsoft.com/office/powerpoint/2010/main" val="4005740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6" name="Rectangle 1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8EEBDE3-E503-52CD-7B56-6C213492E22B}"/>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Output of Part 2:</a:t>
            </a:r>
          </a:p>
        </p:txBody>
      </p:sp>
      <p:pic>
        <p:nvPicPr>
          <p:cNvPr id="6" name="Content Placeholder 5" descr="A graph showing a blue line&#10;&#10;Description automatically generated">
            <a:extLst>
              <a:ext uri="{FF2B5EF4-FFF2-40B4-BE49-F238E27FC236}">
                <a16:creationId xmlns:a16="http://schemas.microsoft.com/office/drawing/2014/main" id="{E0DFF461-358D-7FF6-3846-2BE7EC99BD19}"/>
              </a:ext>
            </a:extLst>
          </p:cNvPr>
          <p:cNvPicPr>
            <a:picLocks noGrp="1" noChangeAspect="1"/>
          </p:cNvPicPr>
          <p:nvPr>
            <p:ph sz="half" idx="2"/>
          </p:nvPr>
        </p:nvPicPr>
        <p:blipFill>
          <a:blip r:embed="rId2"/>
          <a:stretch>
            <a:fillRect/>
          </a:stretch>
        </p:blipFill>
        <p:spPr>
          <a:xfrm>
            <a:off x="1371598" y="2257911"/>
            <a:ext cx="4565251" cy="2202733"/>
          </a:xfrm>
          <a:prstGeom prst="rect">
            <a:avLst/>
          </a:prstGeom>
        </p:spPr>
      </p:pic>
      <p:pic>
        <p:nvPicPr>
          <p:cNvPr id="5" name="Content Placeholder 4" descr="A group of blue lines&#10;&#10;Description automatically generated">
            <a:extLst>
              <a:ext uri="{FF2B5EF4-FFF2-40B4-BE49-F238E27FC236}">
                <a16:creationId xmlns:a16="http://schemas.microsoft.com/office/drawing/2014/main" id="{96A17570-64DF-2F57-94FC-16017A518934}"/>
              </a:ext>
            </a:extLst>
          </p:cNvPr>
          <p:cNvPicPr>
            <a:picLocks noChangeAspect="1"/>
          </p:cNvPicPr>
          <p:nvPr/>
        </p:nvPicPr>
        <p:blipFill>
          <a:blip r:embed="rId3"/>
          <a:stretch>
            <a:fillRect/>
          </a:stretch>
        </p:blipFill>
        <p:spPr>
          <a:xfrm>
            <a:off x="6267671" y="2272977"/>
            <a:ext cx="4600354" cy="2219671"/>
          </a:xfrm>
          <a:prstGeom prst="rect">
            <a:avLst/>
          </a:prstGeom>
        </p:spPr>
      </p:pic>
      <p:sp>
        <p:nvSpPr>
          <p:cNvPr id="10" name="Content Placeholder 9">
            <a:extLst>
              <a:ext uri="{FF2B5EF4-FFF2-40B4-BE49-F238E27FC236}">
                <a16:creationId xmlns:a16="http://schemas.microsoft.com/office/drawing/2014/main" id="{A838A34D-B7B2-D7D7-206C-95C89B8AF8F4}"/>
              </a:ext>
            </a:extLst>
          </p:cNvPr>
          <p:cNvSpPr>
            <a:spLocks noGrp="1"/>
          </p:cNvSpPr>
          <p:nvPr>
            <p:ph sz="half" idx="1"/>
          </p:nvPr>
        </p:nvSpPr>
        <p:spPr>
          <a:xfrm>
            <a:off x="1371598" y="5070346"/>
            <a:ext cx="9496427" cy="1385266"/>
          </a:xfrm>
        </p:spPr>
        <p:txBody>
          <a:bodyPr vert="horz" lIns="91440" tIns="45720" rIns="91440" bIns="45720" rtlCol="0" anchor="t">
            <a:normAutofit/>
          </a:bodyPr>
          <a:lstStyle/>
          <a:p>
            <a:r>
              <a:rPr lang="en-US" sz="2000" dirty="0">
                <a:cs typeface="Calibri"/>
              </a:rPr>
              <a:t>First picture is the Cross </a:t>
            </a:r>
            <a:r>
              <a:rPr lang="en-US" sz="2000" err="1">
                <a:cs typeface="Calibri"/>
              </a:rPr>
              <a:t>corellation</a:t>
            </a:r>
            <a:r>
              <a:rPr lang="en-US" sz="2000">
                <a:cs typeface="Calibri"/>
              </a:rPr>
              <a:t> between the final output and the desired signal.</a:t>
            </a:r>
            <a:endParaRPr lang="en-US" sz="2000" dirty="0">
              <a:cs typeface="Calibri"/>
            </a:endParaRPr>
          </a:p>
          <a:p>
            <a:r>
              <a:rPr lang="en-US" sz="2000" dirty="0">
                <a:cs typeface="Calibri"/>
              </a:rPr>
              <a:t>Second Picture shows all the versions of Desired Signal</a:t>
            </a:r>
          </a:p>
        </p:txBody>
      </p:sp>
    </p:spTree>
    <p:extLst>
      <p:ext uri="{BB962C8B-B14F-4D97-AF65-F5344CB8AC3E}">
        <p14:creationId xmlns:p14="http://schemas.microsoft.com/office/powerpoint/2010/main" val="142679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D4459-A0BE-779B-D417-9CF4CB4F8426}"/>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Part 3: What is this noise?</a:t>
            </a:r>
            <a:endParaRPr lang="en-US" sz="4000">
              <a:solidFill>
                <a:srgbClr val="FFFFFF"/>
              </a:solidFill>
            </a:endParaRPr>
          </a:p>
        </p:txBody>
      </p:sp>
      <p:sp>
        <p:nvSpPr>
          <p:cNvPr id="3" name="Content Placeholder 2">
            <a:extLst>
              <a:ext uri="{FF2B5EF4-FFF2-40B4-BE49-F238E27FC236}">
                <a16:creationId xmlns:a16="http://schemas.microsoft.com/office/drawing/2014/main" id="{0FDD4CF8-FAD6-1B3E-19D1-D971C256FD36}"/>
              </a:ext>
            </a:extLst>
          </p:cNvPr>
          <p:cNvSpPr>
            <a:spLocks noGrp="1"/>
          </p:cNvSpPr>
          <p:nvPr>
            <p:ph idx="1"/>
          </p:nvPr>
        </p:nvSpPr>
        <p:spPr>
          <a:xfrm>
            <a:off x="1371599" y="2318197"/>
            <a:ext cx="9724031" cy="3683358"/>
          </a:xfrm>
        </p:spPr>
        <p:txBody>
          <a:bodyPr anchor="ctr">
            <a:normAutofit/>
          </a:bodyPr>
          <a:lstStyle/>
          <a:p>
            <a:r>
              <a:rPr lang="en-US" sz="2000">
                <a:ea typeface="+mn-lt"/>
                <a:cs typeface="+mn-lt"/>
              </a:rPr>
              <a:t>For signals like Music, and speech we are interested in the analysis of the variation of Frequency components concerning time.</a:t>
            </a:r>
            <a:endParaRPr lang="en-US"/>
          </a:p>
          <a:p>
            <a:r>
              <a:rPr lang="en-US" sz="2000">
                <a:ea typeface="+mn-lt"/>
                <a:cs typeface="+mn-lt"/>
              </a:rPr>
              <a:t>DTFT and the DFT are useful, but they both are obtained by summing the time function x[n] over a large time</a:t>
            </a:r>
            <a:endParaRPr lang="en-US"/>
          </a:p>
          <a:p>
            <a:r>
              <a:rPr lang="en-US" sz="2000">
                <a:ea typeface="Calibri"/>
                <a:cs typeface="Calibri"/>
              </a:rPr>
              <a:t>So STFT is used.</a:t>
            </a:r>
          </a:p>
        </p:txBody>
      </p:sp>
    </p:spTree>
    <p:extLst>
      <p:ext uri="{BB962C8B-B14F-4D97-AF65-F5344CB8AC3E}">
        <p14:creationId xmlns:p14="http://schemas.microsoft.com/office/powerpoint/2010/main" val="895284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D4459-A0BE-779B-D417-9CF4CB4F8426}"/>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Part 3: What is this noise?</a:t>
            </a:r>
            <a:endParaRPr lang="en-US"/>
          </a:p>
        </p:txBody>
      </p:sp>
      <p:sp>
        <p:nvSpPr>
          <p:cNvPr id="3" name="Content Placeholder 2">
            <a:extLst>
              <a:ext uri="{FF2B5EF4-FFF2-40B4-BE49-F238E27FC236}">
                <a16:creationId xmlns:a16="http://schemas.microsoft.com/office/drawing/2014/main" id="{0FDD4CF8-FAD6-1B3E-19D1-D971C256FD36}"/>
              </a:ext>
            </a:extLst>
          </p:cNvPr>
          <p:cNvSpPr>
            <a:spLocks noGrp="1"/>
          </p:cNvSpPr>
          <p:nvPr>
            <p:ph idx="1"/>
          </p:nvPr>
        </p:nvSpPr>
        <p:spPr>
          <a:xfrm>
            <a:off x="1371599" y="2318197"/>
            <a:ext cx="9724031" cy="3683358"/>
          </a:xfrm>
        </p:spPr>
        <p:txBody>
          <a:bodyPr anchor="ctr">
            <a:normAutofit/>
          </a:bodyPr>
          <a:lstStyle/>
          <a:p>
            <a:r>
              <a:rPr lang="en-US" sz="2000">
                <a:ea typeface="Calibri"/>
                <a:cs typeface="Calibri"/>
              </a:rPr>
              <a:t>STFT function in MATLAB generates three arrays</a:t>
            </a:r>
          </a:p>
          <a:p>
            <a:pPr lvl="1">
              <a:buFont typeface="Courier New" panose="020B0604020202020204" pitchFamily="34" charset="0"/>
              <a:buChar char="o"/>
            </a:pPr>
            <a:r>
              <a:rPr lang="en-US" sz="1600">
                <a:ea typeface="Calibri"/>
                <a:cs typeface="Calibri"/>
              </a:rPr>
              <a:t>F, an array containing the frequency values</a:t>
            </a:r>
          </a:p>
          <a:p>
            <a:pPr lvl="1">
              <a:buFont typeface="Courier New" panose="020B0604020202020204" pitchFamily="34" charset="0"/>
              <a:buChar char="o"/>
            </a:pPr>
            <a:r>
              <a:rPr lang="en-US" sz="1600">
                <a:ea typeface="Calibri"/>
                <a:cs typeface="Calibri"/>
              </a:rPr>
              <a:t>T, an array containing the time values</a:t>
            </a:r>
          </a:p>
          <a:p>
            <a:pPr lvl="1">
              <a:buFont typeface="Courier New" panose="020B0604020202020204" pitchFamily="34" charset="0"/>
              <a:buChar char="o"/>
            </a:pPr>
            <a:r>
              <a:rPr lang="en-US" sz="1600">
                <a:ea typeface="Calibri"/>
                <a:cs typeface="Calibri"/>
              </a:rPr>
              <a:t>S, F X T size array containing the magnitude of Frequency Components at Given T,F.</a:t>
            </a:r>
          </a:p>
          <a:p>
            <a:r>
              <a:rPr lang="en-US" sz="2000">
                <a:ea typeface="Calibri"/>
                <a:cs typeface="Calibri"/>
              </a:rPr>
              <a:t>STFT on plotting generates a 3D plot as below and also it can be translated into a 2D plot:</a:t>
            </a:r>
          </a:p>
        </p:txBody>
      </p:sp>
    </p:spTree>
    <p:extLst>
      <p:ext uri="{BB962C8B-B14F-4D97-AF65-F5344CB8AC3E}">
        <p14:creationId xmlns:p14="http://schemas.microsoft.com/office/powerpoint/2010/main" val="1981735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D4459-A0BE-779B-D417-9CF4CB4F842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Part 3: What is this noise?</a:t>
            </a:r>
          </a:p>
        </p:txBody>
      </p:sp>
      <p:pic>
        <p:nvPicPr>
          <p:cNvPr id="4" name="Content Placeholder 3" descr="A graph of a sound wave&#10;&#10;Description automatically generated">
            <a:extLst>
              <a:ext uri="{FF2B5EF4-FFF2-40B4-BE49-F238E27FC236}">
                <a16:creationId xmlns:a16="http://schemas.microsoft.com/office/drawing/2014/main" id="{305D9CD2-7090-C95C-ED30-DFEDE5AB17F4}"/>
              </a:ext>
            </a:extLst>
          </p:cNvPr>
          <p:cNvPicPr>
            <a:picLocks noGrp="1" noChangeAspect="1"/>
          </p:cNvPicPr>
          <p:nvPr>
            <p:ph idx="1"/>
          </p:nvPr>
        </p:nvPicPr>
        <p:blipFill>
          <a:blip r:embed="rId2"/>
          <a:stretch>
            <a:fillRect/>
          </a:stretch>
        </p:blipFill>
        <p:spPr>
          <a:xfrm>
            <a:off x="1482363" y="1966293"/>
            <a:ext cx="9227273" cy="4452160"/>
          </a:xfrm>
          <a:prstGeom prst="rect">
            <a:avLst/>
          </a:prstGeom>
        </p:spPr>
      </p:pic>
    </p:spTree>
    <p:extLst>
      <p:ext uri="{BB962C8B-B14F-4D97-AF65-F5344CB8AC3E}">
        <p14:creationId xmlns:p14="http://schemas.microsoft.com/office/powerpoint/2010/main" val="189675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D4459-A0BE-779B-D417-9CF4CB4F842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Part 3: What is this noise?</a:t>
            </a:r>
          </a:p>
        </p:txBody>
      </p:sp>
      <p:pic>
        <p:nvPicPr>
          <p:cNvPr id="7" name="Content Placeholder 6" descr="A blue and yellow sound wave&#10;&#10;Description automatically generated">
            <a:extLst>
              <a:ext uri="{FF2B5EF4-FFF2-40B4-BE49-F238E27FC236}">
                <a16:creationId xmlns:a16="http://schemas.microsoft.com/office/drawing/2014/main" id="{82F3DD51-1AED-98A6-90CE-A4AF57529648}"/>
              </a:ext>
            </a:extLst>
          </p:cNvPr>
          <p:cNvPicPr>
            <a:picLocks noGrp="1" noChangeAspect="1"/>
          </p:cNvPicPr>
          <p:nvPr>
            <p:ph idx="1"/>
          </p:nvPr>
        </p:nvPicPr>
        <p:blipFill>
          <a:blip r:embed="rId2"/>
          <a:stretch>
            <a:fillRect/>
          </a:stretch>
        </p:blipFill>
        <p:spPr>
          <a:xfrm>
            <a:off x="1482362" y="1966293"/>
            <a:ext cx="9227274" cy="4452160"/>
          </a:xfrm>
          <a:prstGeom prst="rect">
            <a:avLst/>
          </a:prstGeom>
        </p:spPr>
      </p:pic>
    </p:spTree>
    <p:extLst>
      <p:ext uri="{BB962C8B-B14F-4D97-AF65-F5344CB8AC3E}">
        <p14:creationId xmlns:p14="http://schemas.microsoft.com/office/powerpoint/2010/main" val="3592323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D4459-A0BE-779B-D417-9CF4CB4F8426}"/>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Part 3: What is this noise?</a:t>
            </a:r>
            <a:endParaRPr lang="en-US"/>
          </a:p>
        </p:txBody>
      </p:sp>
      <p:sp>
        <p:nvSpPr>
          <p:cNvPr id="3" name="Content Placeholder 2">
            <a:extLst>
              <a:ext uri="{FF2B5EF4-FFF2-40B4-BE49-F238E27FC236}">
                <a16:creationId xmlns:a16="http://schemas.microsoft.com/office/drawing/2014/main" id="{0FDD4CF8-FAD6-1B3E-19D1-D971C256FD36}"/>
              </a:ext>
            </a:extLst>
          </p:cNvPr>
          <p:cNvSpPr>
            <a:spLocks noGrp="1"/>
          </p:cNvSpPr>
          <p:nvPr>
            <p:ph idx="1"/>
          </p:nvPr>
        </p:nvSpPr>
        <p:spPr>
          <a:xfrm>
            <a:off x="1371599" y="2318197"/>
            <a:ext cx="9724031" cy="3683358"/>
          </a:xfrm>
        </p:spPr>
        <p:txBody>
          <a:bodyPr anchor="ctr">
            <a:normAutofit/>
          </a:bodyPr>
          <a:lstStyle/>
          <a:p>
            <a:r>
              <a:rPr lang="en-US" sz="2000">
                <a:ea typeface="Calibri"/>
                <a:cs typeface="Calibri"/>
              </a:rPr>
              <a:t>We add all the terms (absolute values) corresponding to a frequency at all times to create an array of size F X 1</a:t>
            </a:r>
          </a:p>
          <a:p>
            <a:r>
              <a:rPr lang="en-US" sz="2000">
                <a:ea typeface="Calibri"/>
                <a:cs typeface="Calibri"/>
              </a:rPr>
              <a:t>Same Process is done to all the 3 other reference files and the Input File</a:t>
            </a:r>
          </a:p>
          <a:p>
            <a:r>
              <a:rPr lang="en-US" sz="2000">
                <a:ea typeface="Calibri"/>
                <a:cs typeface="Calibri"/>
              </a:rPr>
              <a:t>RMS Error is found and the one with minimum RMS error is the noise in the given input File</a:t>
            </a:r>
          </a:p>
          <a:p>
            <a:endParaRPr lang="en-US" sz="2000">
              <a:ea typeface="Calibri"/>
              <a:cs typeface="Calibri"/>
            </a:endParaRPr>
          </a:p>
        </p:txBody>
      </p:sp>
    </p:spTree>
    <p:extLst>
      <p:ext uri="{BB962C8B-B14F-4D97-AF65-F5344CB8AC3E}">
        <p14:creationId xmlns:p14="http://schemas.microsoft.com/office/powerpoint/2010/main" val="3307014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F3E703-54F1-D595-7601-B711406CDF77}"/>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Calibri Light"/>
                <a:cs typeface="Calibri Light"/>
              </a:rPr>
              <a:t>Part 3: What is this noise?</a:t>
            </a:r>
          </a:p>
        </p:txBody>
      </p:sp>
      <p:pic>
        <p:nvPicPr>
          <p:cNvPr id="5" name="Content Placeholder 4" descr="A graph of a diagram&#10;&#10;Description automatically generated">
            <a:extLst>
              <a:ext uri="{FF2B5EF4-FFF2-40B4-BE49-F238E27FC236}">
                <a16:creationId xmlns:a16="http://schemas.microsoft.com/office/drawing/2014/main" id="{DC596E63-FBBF-ADFF-FE64-7EDE40725603}"/>
              </a:ext>
            </a:extLst>
          </p:cNvPr>
          <p:cNvPicPr>
            <a:picLocks noGrp="1" noChangeAspect="1"/>
          </p:cNvPicPr>
          <p:nvPr>
            <p:ph idx="1"/>
          </p:nvPr>
        </p:nvPicPr>
        <p:blipFill>
          <a:blip r:embed="rId2"/>
          <a:stretch>
            <a:fillRect/>
          </a:stretch>
        </p:blipFill>
        <p:spPr>
          <a:xfrm>
            <a:off x="1326443" y="1714534"/>
            <a:ext cx="9428394" cy="4544319"/>
          </a:xfrm>
        </p:spPr>
      </p:pic>
    </p:spTree>
    <p:extLst>
      <p:ext uri="{BB962C8B-B14F-4D97-AF65-F5344CB8AC3E}">
        <p14:creationId xmlns:p14="http://schemas.microsoft.com/office/powerpoint/2010/main" val="175263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070EE-D0AD-19E5-26E7-C5A7B0B6C4DC}"/>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Done By</a:t>
            </a:r>
            <a:endParaRPr lang="en-US" sz="4000">
              <a:solidFill>
                <a:srgbClr val="FFFFFF"/>
              </a:solidFill>
            </a:endParaRPr>
          </a:p>
        </p:txBody>
      </p:sp>
      <p:graphicFrame>
        <p:nvGraphicFramePr>
          <p:cNvPr id="18" name="Content Placeholder 2">
            <a:extLst>
              <a:ext uri="{FF2B5EF4-FFF2-40B4-BE49-F238E27FC236}">
                <a16:creationId xmlns:a16="http://schemas.microsoft.com/office/drawing/2014/main" id="{88963267-62AD-735E-9B8C-1DFF3769E774}"/>
              </a:ext>
            </a:extLst>
          </p:cNvPr>
          <p:cNvGraphicFramePr>
            <a:graphicFrameLocks noGrp="1"/>
          </p:cNvGraphicFramePr>
          <p:nvPr>
            <p:ph idx="1"/>
          </p:nvPr>
        </p:nvGraphicFramePr>
        <p:xfrm>
          <a:off x="1371599" y="2318197"/>
          <a:ext cx="9724031" cy="3683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487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172E3D-492A-BA56-444F-114C580E6497}"/>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ea typeface="Calibri Light"/>
                <a:cs typeface="Calibri Light"/>
              </a:rPr>
              <a:t>Contents:</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8B99B287-3003-409C-7061-948D971236AD}"/>
              </a:ext>
            </a:extLst>
          </p:cNvPr>
          <p:cNvGraphicFramePr>
            <a:graphicFrameLocks noGrp="1"/>
          </p:cNvGraphicFramePr>
          <p:nvPr>
            <p:ph idx="1"/>
            <p:extLst>
              <p:ext uri="{D42A27DB-BD31-4B8C-83A1-F6EECF244321}">
                <p14:modId xmlns:p14="http://schemas.microsoft.com/office/powerpoint/2010/main" val="7741058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8352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C2A5C-D97E-A576-88CD-538683DEB4F7}"/>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Part 1 - Echo creation </a:t>
            </a:r>
            <a:endParaRPr lang="en-US"/>
          </a:p>
        </p:txBody>
      </p:sp>
      <p:sp>
        <p:nvSpPr>
          <p:cNvPr id="5" name="Content Placeholder 4">
            <a:extLst>
              <a:ext uri="{FF2B5EF4-FFF2-40B4-BE49-F238E27FC236}">
                <a16:creationId xmlns:a16="http://schemas.microsoft.com/office/drawing/2014/main" id="{31D2656B-5559-1CCC-6E01-ED316EF3F35B}"/>
              </a:ext>
            </a:extLst>
          </p:cNvPr>
          <p:cNvSpPr>
            <a:spLocks noGrp="1"/>
          </p:cNvSpPr>
          <p:nvPr>
            <p:ph idx="1"/>
          </p:nvPr>
        </p:nvSpPr>
        <p:spPr/>
        <p:txBody>
          <a:bodyPr vert="horz" lIns="91440" tIns="45720" rIns="91440" bIns="45720" rtlCol="0" anchor="t">
            <a:normAutofit/>
          </a:bodyPr>
          <a:lstStyle/>
          <a:p>
            <a:r>
              <a:rPr lang="en-US">
                <a:cs typeface="Calibri"/>
              </a:rPr>
              <a:t>An Echo is just the sum of the Original signal and the Delayed, attenuated signal received after reflection from an obstacle.</a:t>
            </a:r>
            <a:endParaRPr lang="en-US">
              <a:ea typeface="Calibri"/>
              <a:cs typeface="Calibri"/>
            </a:endParaRPr>
          </a:p>
          <a:p>
            <a:r>
              <a:rPr lang="en-US">
                <a:cs typeface="Calibri"/>
              </a:rPr>
              <a:t>To produce an Echo, we need to Delay it by certain time and attenuate it.</a:t>
            </a:r>
          </a:p>
          <a:p>
            <a:r>
              <a:rPr lang="en-US">
                <a:cs typeface="Calibri"/>
              </a:rPr>
              <a:t>Any number of echos can be created until the sound gets completely attenuated</a:t>
            </a:r>
            <a:endParaRPr lang="en-US">
              <a:ea typeface="Calibri"/>
              <a:cs typeface="Calibri"/>
            </a:endParaRPr>
          </a:p>
          <a:p>
            <a:r>
              <a:rPr lang="en-US">
                <a:cs typeface="Calibri"/>
              </a:rPr>
              <a:t>The Below Diagrams give us an idea of implementation of Echo Creation:</a:t>
            </a:r>
            <a:endParaRPr lang="en-US">
              <a:ea typeface="Calibri" panose="020F0502020204030204"/>
              <a:cs typeface="Calibri"/>
            </a:endParaRPr>
          </a:p>
        </p:txBody>
      </p:sp>
    </p:spTree>
    <p:extLst>
      <p:ext uri="{BB962C8B-B14F-4D97-AF65-F5344CB8AC3E}">
        <p14:creationId xmlns:p14="http://schemas.microsoft.com/office/powerpoint/2010/main" val="337806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C2A5C-D97E-A576-88CD-538683DEB4F7}"/>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Part 1 - Echo creation </a:t>
            </a:r>
          </a:p>
        </p:txBody>
      </p:sp>
      <p:pic>
        <p:nvPicPr>
          <p:cNvPr id="3" name="Picture 2" descr="A diagram of a block diagram&#10;&#10;Description automatically generated">
            <a:extLst>
              <a:ext uri="{FF2B5EF4-FFF2-40B4-BE49-F238E27FC236}">
                <a16:creationId xmlns:a16="http://schemas.microsoft.com/office/drawing/2014/main" id="{A634C706-9AE1-F0DC-C53E-3B628025CC00}"/>
              </a:ext>
            </a:extLst>
          </p:cNvPr>
          <p:cNvPicPr>
            <a:picLocks noChangeAspect="1"/>
          </p:cNvPicPr>
          <p:nvPr/>
        </p:nvPicPr>
        <p:blipFill>
          <a:blip r:embed="rId2"/>
          <a:stretch>
            <a:fillRect/>
          </a:stretch>
        </p:blipFill>
        <p:spPr>
          <a:xfrm>
            <a:off x="715748" y="2230431"/>
            <a:ext cx="5131088" cy="3899626"/>
          </a:xfrm>
          <a:prstGeom prst="rect">
            <a:avLst/>
          </a:prstGeom>
        </p:spPr>
      </p:pic>
      <p:pic>
        <p:nvPicPr>
          <p:cNvPr id="6" name="Content Placeholder 5" descr="A graph on a white board&#10;&#10;Description automatically generated">
            <a:extLst>
              <a:ext uri="{FF2B5EF4-FFF2-40B4-BE49-F238E27FC236}">
                <a16:creationId xmlns:a16="http://schemas.microsoft.com/office/drawing/2014/main" id="{F6E66CD0-598A-C903-FDE7-928F2D9D3B7D}"/>
              </a:ext>
            </a:extLst>
          </p:cNvPr>
          <p:cNvPicPr>
            <a:picLocks noGrp="1" noChangeAspect="1"/>
          </p:cNvPicPr>
          <p:nvPr>
            <p:ph idx="1"/>
          </p:nvPr>
        </p:nvPicPr>
        <p:blipFill>
          <a:blip r:embed="rId3"/>
          <a:stretch>
            <a:fillRect/>
          </a:stretch>
        </p:blipFill>
        <p:spPr>
          <a:xfrm>
            <a:off x="6345165" y="2217815"/>
            <a:ext cx="5012954" cy="3997831"/>
          </a:xfrm>
          <a:prstGeom prst="rect">
            <a:avLst/>
          </a:prstGeom>
        </p:spPr>
      </p:pic>
    </p:spTree>
    <p:extLst>
      <p:ext uri="{BB962C8B-B14F-4D97-AF65-F5344CB8AC3E}">
        <p14:creationId xmlns:p14="http://schemas.microsoft.com/office/powerpoint/2010/main" val="3283675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C2A5C-D97E-A576-88CD-538683DEB4F7}"/>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latin typeface="+mj-lt"/>
                <a:ea typeface="+mj-ea"/>
                <a:cs typeface="+mj-cs"/>
              </a:rPr>
              <a:t>Part 1 - Echo creation</a:t>
            </a:r>
            <a:r>
              <a:rPr lang="en-US" sz="5200"/>
              <a:t>: Output Plots</a:t>
            </a:r>
            <a:endParaRPr lang="en-US" sz="5200" kern="1200">
              <a:latin typeface="+mj-lt"/>
              <a:ea typeface="+mj-ea"/>
              <a:cs typeface="+mj-cs"/>
            </a:endParaRPr>
          </a:p>
        </p:txBody>
      </p:sp>
      <p:pic>
        <p:nvPicPr>
          <p:cNvPr id="7" name="Picture 6">
            <a:extLst>
              <a:ext uri="{FF2B5EF4-FFF2-40B4-BE49-F238E27FC236}">
                <a16:creationId xmlns:a16="http://schemas.microsoft.com/office/drawing/2014/main" id="{966B461C-5B0B-6B43-913B-94D0D89DF8E3}"/>
              </a:ext>
            </a:extLst>
          </p:cNvPr>
          <p:cNvPicPr>
            <a:picLocks noChangeAspect="1"/>
          </p:cNvPicPr>
          <p:nvPr/>
        </p:nvPicPr>
        <p:blipFill rotWithShape="1">
          <a:blip r:embed="rId2"/>
          <a:srcRect r="28023" b="-1"/>
          <a:stretch/>
        </p:blipFill>
        <p:spPr>
          <a:xfrm>
            <a:off x="198741" y="2410448"/>
            <a:ext cx="5803323" cy="3890357"/>
          </a:xfrm>
          <a:prstGeom prst="rect">
            <a:avLst/>
          </a:prstGeom>
        </p:spPr>
      </p:pic>
      <p:pic>
        <p:nvPicPr>
          <p:cNvPr id="10" name="Content Placeholder 9" descr="A diagram of a signal&#10;&#10;Description automatically generated">
            <a:extLst>
              <a:ext uri="{FF2B5EF4-FFF2-40B4-BE49-F238E27FC236}">
                <a16:creationId xmlns:a16="http://schemas.microsoft.com/office/drawing/2014/main" id="{835078C1-A99D-75B2-7904-9FA06402FEB7}"/>
              </a:ext>
            </a:extLst>
          </p:cNvPr>
          <p:cNvPicPr>
            <a:picLocks noGrp="1" noChangeAspect="1"/>
          </p:cNvPicPr>
          <p:nvPr>
            <p:ph idx="1"/>
          </p:nvPr>
        </p:nvPicPr>
        <p:blipFill rotWithShape="1">
          <a:blip r:embed="rId3"/>
          <a:srcRect l="11746" r="16277" b="-1"/>
          <a:stretch/>
        </p:blipFill>
        <p:spPr>
          <a:xfrm>
            <a:off x="6189934" y="2410448"/>
            <a:ext cx="5803323" cy="3890357"/>
          </a:xfrm>
          <a:prstGeom prst="rect">
            <a:avLst/>
          </a:prstGeom>
        </p:spPr>
      </p:pic>
    </p:spTree>
    <p:extLst>
      <p:ext uri="{BB962C8B-B14F-4D97-AF65-F5344CB8AC3E}">
        <p14:creationId xmlns:p14="http://schemas.microsoft.com/office/powerpoint/2010/main" val="2299469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0549-A339-CD23-5513-49CE3BF7CAFE}"/>
              </a:ext>
            </a:extLst>
          </p:cNvPr>
          <p:cNvSpPr>
            <a:spLocks noGrp="1"/>
          </p:cNvSpPr>
          <p:nvPr>
            <p:ph type="title"/>
          </p:nvPr>
        </p:nvSpPr>
        <p:spPr/>
        <p:txBody>
          <a:bodyPr/>
          <a:lstStyle/>
          <a:p>
            <a:r>
              <a:rPr lang="en-US">
                <a:ea typeface="Calibri Light"/>
                <a:cs typeface="Calibri Light"/>
              </a:rPr>
              <a:t>Output for Part 1:</a:t>
            </a:r>
            <a:endParaRPr lang="en-US"/>
          </a:p>
        </p:txBody>
      </p:sp>
      <p:sp>
        <p:nvSpPr>
          <p:cNvPr id="3" name="Content Placeholder 2">
            <a:extLst>
              <a:ext uri="{FF2B5EF4-FFF2-40B4-BE49-F238E27FC236}">
                <a16:creationId xmlns:a16="http://schemas.microsoft.com/office/drawing/2014/main" id="{E08C1171-E73B-0CB2-B40A-A1FB576BA7B3}"/>
              </a:ext>
            </a:extLst>
          </p:cNvPr>
          <p:cNvSpPr>
            <a:spLocks noGrp="1"/>
          </p:cNvSpPr>
          <p:nvPr>
            <p:ph idx="1"/>
          </p:nvPr>
        </p:nvSpPr>
        <p:spPr/>
        <p:txBody>
          <a:bodyPr vert="horz" lIns="91440" tIns="45720" rIns="91440" bIns="45720" rtlCol="0" anchor="t">
            <a:normAutofit/>
          </a:bodyPr>
          <a:lstStyle/>
          <a:p>
            <a:r>
              <a:rPr lang="en-US">
                <a:ea typeface="Calibri"/>
                <a:cs typeface="Calibri"/>
              </a:rPr>
              <a:t>For q1.wav:                                                            For q1_hard.wav:</a:t>
            </a:r>
          </a:p>
          <a:p>
            <a:pPr lvl="1">
              <a:buFont typeface="Courier New" panose="020B0604020202020204" pitchFamily="34" charset="0"/>
              <a:buChar char="o"/>
            </a:pPr>
            <a:r>
              <a:rPr lang="en-US">
                <a:ea typeface="Calibri"/>
                <a:cs typeface="Calibri"/>
              </a:rPr>
              <a:t>Input:</a:t>
            </a:r>
          </a:p>
          <a:p>
            <a:pPr lvl="1">
              <a:buFont typeface="Courier New" panose="020B0604020202020204" pitchFamily="34" charset="0"/>
              <a:buChar char="o"/>
            </a:pPr>
            <a:endParaRPr lang="en-US">
              <a:ea typeface="Calibri"/>
              <a:cs typeface="Calibri"/>
            </a:endParaRPr>
          </a:p>
          <a:p>
            <a:pPr lvl="1">
              <a:buFont typeface="Courier New" panose="020B0604020202020204" pitchFamily="34" charset="0"/>
              <a:buChar char="o"/>
            </a:pPr>
            <a:endParaRPr lang="en-US">
              <a:ea typeface="Calibri"/>
              <a:cs typeface="Calibri"/>
            </a:endParaRPr>
          </a:p>
          <a:p>
            <a:pPr lvl="1">
              <a:buFont typeface="Courier New" panose="020B0604020202020204" pitchFamily="34" charset="0"/>
              <a:buChar char="o"/>
            </a:pPr>
            <a:endParaRPr lang="en-US">
              <a:ea typeface="Calibri"/>
              <a:cs typeface="Calibri"/>
            </a:endParaRPr>
          </a:p>
          <a:p>
            <a:pPr lvl="1">
              <a:buFont typeface="Courier New" panose="020B0604020202020204" pitchFamily="34" charset="0"/>
              <a:buChar char="o"/>
            </a:pPr>
            <a:endParaRPr lang="en-US">
              <a:ea typeface="Calibri"/>
              <a:cs typeface="Calibri"/>
            </a:endParaRPr>
          </a:p>
          <a:p>
            <a:pPr lvl="1">
              <a:buFont typeface="Courier New" panose="020B0604020202020204" pitchFamily="34" charset="0"/>
              <a:buChar char="o"/>
            </a:pPr>
            <a:r>
              <a:rPr lang="en-US">
                <a:ea typeface="Calibri"/>
                <a:cs typeface="Calibri"/>
              </a:rPr>
              <a:t>Output:</a:t>
            </a:r>
          </a:p>
          <a:p>
            <a:pPr marL="0" indent="0">
              <a:buNone/>
            </a:pP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pic>
        <p:nvPicPr>
          <p:cNvPr id="4" name="Echo_q1_easy">
            <a:hlinkClick r:id="" action="ppaction://media"/>
            <a:extLst>
              <a:ext uri="{FF2B5EF4-FFF2-40B4-BE49-F238E27FC236}">
                <a16:creationId xmlns:a16="http://schemas.microsoft.com/office/drawing/2014/main" id="{D6545C05-2327-31C0-F918-50438AB6827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684762" y="5060099"/>
            <a:ext cx="730250" cy="730250"/>
          </a:xfrm>
          <a:prstGeom prst="rect">
            <a:avLst/>
          </a:prstGeom>
        </p:spPr>
      </p:pic>
      <p:pic>
        <p:nvPicPr>
          <p:cNvPr id="5" name="Echo_q1_hard">
            <a:hlinkClick r:id="" action="ppaction://media"/>
            <a:extLst>
              <a:ext uri="{FF2B5EF4-FFF2-40B4-BE49-F238E27FC236}">
                <a16:creationId xmlns:a16="http://schemas.microsoft.com/office/drawing/2014/main" id="{9AC759A1-3A03-FDEF-A71A-525F0DE8828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671550" y="5060101"/>
            <a:ext cx="730250" cy="730250"/>
          </a:xfrm>
          <a:prstGeom prst="rect">
            <a:avLst/>
          </a:prstGeom>
        </p:spPr>
      </p:pic>
      <p:pic>
        <p:nvPicPr>
          <p:cNvPr id="6" name="q1_hard">
            <a:hlinkClick r:id="" action="ppaction://media"/>
            <a:extLst>
              <a:ext uri="{FF2B5EF4-FFF2-40B4-BE49-F238E27FC236}">
                <a16:creationId xmlns:a16="http://schemas.microsoft.com/office/drawing/2014/main" id="{74A6010F-7D37-E88E-4923-75E61ABCC0D0}"/>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8671551" y="2688241"/>
            <a:ext cx="730250" cy="730250"/>
          </a:xfrm>
          <a:prstGeom prst="rect">
            <a:avLst/>
          </a:prstGeom>
        </p:spPr>
      </p:pic>
    </p:spTree>
    <p:extLst>
      <p:ext uri="{BB962C8B-B14F-4D97-AF65-F5344CB8AC3E}">
        <p14:creationId xmlns:p14="http://schemas.microsoft.com/office/powerpoint/2010/main" val="26520620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5"/>
                                        </p:tgtEl>
                                      </p:cBhvr>
                                    </p:cmd>
                                  </p:childTnLst>
                                </p:cTn>
                              </p:par>
                            </p:childTnLst>
                          </p:cTn>
                        </p:par>
                      </p:childTnLst>
                    </p:cTn>
                  </p:par>
                </p:childTnLst>
              </p:cTn>
              <p:nextCondLst>
                <p:cond evt="onClick" delay="0">
                  <p:tgtEl>
                    <p:spTgt spid="5"/>
                  </p:tgtEl>
                </p:cond>
              </p:nextCondLst>
            </p:seq>
            <p:audio>
              <p:cMediaNode>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6"/>
                                        </p:tgtEl>
                                      </p:cBhvr>
                                    </p:cmd>
                                  </p:childTnLst>
                                </p:cTn>
                              </p:par>
                            </p:childTnLst>
                          </p:cTn>
                        </p:par>
                      </p:childTnLst>
                    </p:cTn>
                  </p:par>
                </p:childTnLst>
              </p:cTn>
              <p:nextCondLst>
                <p:cond evt="onClick" delay="0">
                  <p:tgtEl>
                    <p:spTgt spid="6"/>
                  </p:tgtEl>
                </p:cond>
              </p:nextCondLst>
            </p:seq>
            <p:audio>
              <p:cMediaNode>
                <p:cTn id="19"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08BE6-2F7D-626D-D5A0-8E45D843457E}"/>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Part 2 - Cancel the echo</a:t>
            </a:r>
            <a:endParaRPr lang="en-US"/>
          </a:p>
        </p:txBody>
      </p:sp>
      <p:sp>
        <p:nvSpPr>
          <p:cNvPr id="3" name="Content Placeholder 2">
            <a:extLst>
              <a:ext uri="{FF2B5EF4-FFF2-40B4-BE49-F238E27FC236}">
                <a16:creationId xmlns:a16="http://schemas.microsoft.com/office/drawing/2014/main" id="{8661157A-F435-2236-46F6-9CBBD02E1780}"/>
              </a:ext>
            </a:extLst>
          </p:cNvPr>
          <p:cNvSpPr>
            <a:spLocks noGrp="1"/>
          </p:cNvSpPr>
          <p:nvPr>
            <p:ph idx="1"/>
          </p:nvPr>
        </p:nvSpPr>
        <p:spPr>
          <a:xfrm>
            <a:off x="1371599" y="2318197"/>
            <a:ext cx="9724031" cy="3683358"/>
          </a:xfrm>
        </p:spPr>
        <p:txBody>
          <a:bodyPr anchor="ctr">
            <a:normAutofit/>
          </a:bodyPr>
          <a:lstStyle/>
          <a:p>
            <a:endParaRPr lang="en-US" sz="2000">
              <a:ea typeface="+mn-lt"/>
              <a:cs typeface="+mn-lt"/>
            </a:endParaRPr>
          </a:p>
          <a:p>
            <a:r>
              <a:rPr lang="en-US" sz="2000">
                <a:ea typeface="+mn-lt"/>
                <a:cs typeface="+mn-lt"/>
              </a:rPr>
              <a:t>1. Filter Output: y(k) = w^</a:t>
            </a:r>
            <a:r>
              <a:rPr lang="en-US" sz="1800">
                <a:ea typeface="+mn-lt"/>
                <a:cs typeface="+mn-lt"/>
              </a:rPr>
              <a:t>H </a:t>
            </a:r>
            <a:r>
              <a:rPr lang="en-US" sz="2400">
                <a:ea typeface="+mn-lt"/>
                <a:cs typeface="+mn-lt"/>
              </a:rPr>
              <a:t>x</a:t>
            </a:r>
            <a:r>
              <a:rPr lang="en-US" sz="2000">
                <a:ea typeface="+mn-lt"/>
                <a:cs typeface="+mn-lt"/>
              </a:rPr>
              <a:t>(k) </a:t>
            </a:r>
            <a:endParaRPr lang="en-US"/>
          </a:p>
          <a:p>
            <a:r>
              <a:rPr lang="en-US" sz="2000">
                <a:ea typeface="+mn-lt"/>
                <a:cs typeface="+mn-lt"/>
              </a:rPr>
              <a:t> 2. Estimated Error: e(k) = d(k) − y(k) </a:t>
            </a:r>
          </a:p>
          <a:p>
            <a:r>
              <a:rPr lang="en-US" sz="2000">
                <a:ea typeface="+mn-lt"/>
                <a:cs typeface="+mn-lt"/>
              </a:rPr>
              <a:t> 3. Tap-weight Adaptation: wˆ(k + 1) = ˆw(k) + µe∗ (k)x(k)/ ε + x^H ( k)x(k) </a:t>
            </a:r>
            <a:endParaRPr lang="en-US" sz="2000">
              <a:cs typeface="Calibri"/>
            </a:endParaRPr>
          </a:p>
        </p:txBody>
      </p:sp>
      <p:pic>
        <p:nvPicPr>
          <p:cNvPr id="4" name="Picture 3" descr="A diagram of a algorithm&#10;&#10;Description automatically generated">
            <a:extLst>
              <a:ext uri="{FF2B5EF4-FFF2-40B4-BE49-F238E27FC236}">
                <a16:creationId xmlns:a16="http://schemas.microsoft.com/office/drawing/2014/main" id="{703C9684-AB0D-75AF-57CE-6BDE0E4C91B0}"/>
              </a:ext>
            </a:extLst>
          </p:cNvPr>
          <p:cNvPicPr>
            <a:picLocks noChangeAspect="1"/>
          </p:cNvPicPr>
          <p:nvPr/>
        </p:nvPicPr>
        <p:blipFill>
          <a:blip r:embed="rId2"/>
          <a:stretch>
            <a:fillRect/>
          </a:stretch>
        </p:blipFill>
        <p:spPr>
          <a:xfrm>
            <a:off x="6666964" y="2465242"/>
            <a:ext cx="3644721" cy="1530417"/>
          </a:xfrm>
          <a:prstGeom prst="rect">
            <a:avLst/>
          </a:prstGeom>
        </p:spPr>
      </p:pic>
    </p:spTree>
    <p:extLst>
      <p:ext uri="{BB962C8B-B14F-4D97-AF65-F5344CB8AC3E}">
        <p14:creationId xmlns:p14="http://schemas.microsoft.com/office/powerpoint/2010/main" val="334064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08BE6-2F7D-626D-D5A0-8E45D843457E}"/>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Part 2 - Cancel the echo</a:t>
            </a:r>
            <a:endParaRPr lang="en-US"/>
          </a:p>
        </p:txBody>
      </p:sp>
      <p:sp>
        <p:nvSpPr>
          <p:cNvPr id="3" name="Content Placeholder 2">
            <a:extLst>
              <a:ext uri="{FF2B5EF4-FFF2-40B4-BE49-F238E27FC236}">
                <a16:creationId xmlns:a16="http://schemas.microsoft.com/office/drawing/2014/main" id="{8661157A-F435-2236-46F6-9CBBD02E1780}"/>
              </a:ext>
            </a:extLst>
          </p:cNvPr>
          <p:cNvSpPr>
            <a:spLocks noGrp="1"/>
          </p:cNvSpPr>
          <p:nvPr>
            <p:ph idx="1"/>
          </p:nvPr>
        </p:nvSpPr>
        <p:spPr>
          <a:xfrm>
            <a:off x="1371599" y="2318197"/>
            <a:ext cx="9724031" cy="3683358"/>
          </a:xfrm>
        </p:spPr>
        <p:txBody>
          <a:bodyPr anchor="ctr">
            <a:normAutofit/>
          </a:bodyPr>
          <a:lstStyle/>
          <a:p>
            <a:r>
              <a:rPr lang="en-US" sz="2000" dirty="0">
                <a:ea typeface="+mn-lt"/>
                <a:cs typeface="+mn-lt"/>
              </a:rPr>
              <a:t>The basis of the LMS and NLMS algorithm is to minimize the expectation of the square of the error of Output and Desired in every iteration so that the weights can be updated for calculating the error. so that the output reaches the desired signal.</a:t>
            </a:r>
            <a:endParaRPr lang="en-US" sz="2000" dirty="0">
              <a:cs typeface="Calibri"/>
            </a:endParaRPr>
          </a:p>
          <a:p>
            <a:endParaRPr lang="en-US" sz="2000" dirty="0">
              <a:cs typeface="Calibri"/>
            </a:endParaRPr>
          </a:p>
        </p:txBody>
      </p:sp>
    </p:spTree>
    <p:extLst>
      <p:ext uri="{BB962C8B-B14F-4D97-AF65-F5344CB8AC3E}">
        <p14:creationId xmlns:p14="http://schemas.microsoft.com/office/powerpoint/2010/main" val="4270848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38A16D-A3C6-766B-86DC-5668FDAAB0B1}"/>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LMS Algorithm:</a:t>
            </a:r>
            <a:endParaRPr lang="en-US" sz="4000">
              <a:solidFill>
                <a:srgbClr val="FFFFFF"/>
              </a:solidFill>
            </a:endParaRPr>
          </a:p>
        </p:txBody>
      </p:sp>
      <p:sp>
        <p:nvSpPr>
          <p:cNvPr id="3" name="Content Placeholder 2">
            <a:extLst>
              <a:ext uri="{FF2B5EF4-FFF2-40B4-BE49-F238E27FC236}">
                <a16:creationId xmlns:a16="http://schemas.microsoft.com/office/drawing/2014/main" id="{B6596E38-F013-6F34-5980-B3025430F79B}"/>
              </a:ext>
            </a:extLst>
          </p:cNvPr>
          <p:cNvSpPr>
            <a:spLocks noGrp="1"/>
          </p:cNvSpPr>
          <p:nvPr>
            <p:ph idx="1"/>
          </p:nvPr>
        </p:nvSpPr>
        <p:spPr>
          <a:xfrm>
            <a:off x="1371599" y="2318197"/>
            <a:ext cx="9724031" cy="3683358"/>
          </a:xfrm>
        </p:spPr>
        <p:txBody>
          <a:bodyPr vert="horz" lIns="91440" tIns="45720" rIns="91440" bIns="45720" rtlCol="0" anchor="ctr">
            <a:normAutofit/>
          </a:bodyPr>
          <a:lstStyle/>
          <a:p>
            <a:pPr marL="0" indent="0">
              <a:buNone/>
            </a:pPr>
            <a:r>
              <a:rPr lang="en-US" sz="2000" dirty="0">
                <a:ea typeface="+mn-lt"/>
                <a:cs typeface="+mn-lt"/>
              </a:rPr>
              <a:t>The LMS algorithm is by far the most widely used in adaptive filtering. It is a type of adaptive filter known as a stochastic gradient-based algorithm as it utilizes the gradient vector of the filter tap weights to converge on the optimal wiener solution. In each iteration of the algorithm, the filter taps weights are updated as per Equation (3) where w[n] represents the adaptive filter weight vector at time n, x[n] represents time-delayed input signal samples, e[n] represents error signal to be minimized and µ represents step size or convergence factor.</a:t>
            </a:r>
            <a:endParaRPr lang="en-US" sz="2000" dirty="0">
              <a:cs typeface="Calibri" panose="020F0502020204030204"/>
            </a:endParaRPr>
          </a:p>
          <a:p>
            <a:endParaRPr lang="en-US" sz="2000">
              <a:cs typeface="Calibri" panose="020F0502020204030204"/>
            </a:endParaRPr>
          </a:p>
        </p:txBody>
      </p:sp>
    </p:spTree>
    <p:extLst>
      <p:ext uri="{BB962C8B-B14F-4D97-AF65-F5344CB8AC3E}">
        <p14:creationId xmlns:p14="http://schemas.microsoft.com/office/powerpoint/2010/main" val="20801395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Signal Processing Project</vt:lpstr>
      <vt:lpstr>Contents:</vt:lpstr>
      <vt:lpstr>Part 1 - Echo creation </vt:lpstr>
      <vt:lpstr>Part 1 - Echo creation </vt:lpstr>
      <vt:lpstr>Part 1 - Echo creation: Output Plots</vt:lpstr>
      <vt:lpstr>Output for Part 1:</vt:lpstr>
      <vt:lpstr>Part 2 - Cancel the echo</vt:lpstr>
      <vt:lpstr>Part 2 - Cancel the echo</vt:lpstr>
      <vt:lpstr>LMS Algorithm:</vt:lpstr>
      <vt:lpstr>NLMS Algorithm:</vt:lpstr>
      <vt:lpstr>Output of Part 2:</vt:lpstr>
      <vt:lpstr>Part 3: What is this noise?</vt:lpstr>
      <vt:lpstr>Part 3: What is this noise?</vt:lpstr>
      <vt:lpstr>Part 3: What is this noise?</vt:lpstr>
      <vt:lpstr>Part 3: What is this noise?</vt:lpstr>
      <vt:lpstr>Part 3: What is this noise?</vt:lpstr>
      <vt:lpstr>Part 3: What is this noise?</vt:lpstr>
      <vt:lpstr>Done By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45</cp:revision>
  <dcterms:created xsi:type="dcterms:W3CDTF">2023-12-04T12:42:37Z</dcterms:created>
  <dcterms:modified xsi:type="dcterms:W3CDTF">2023-12-06T23:36:24Z</dcterms:modified>
</cp:coreProperties>
</file>